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1" r:id="rId2"/>
    <p:sldId id="327" r:id="rId3"/>
    <p:sldId id="329" r:id="rId4"/>
    <p:sldId id="259" r:id="rId5"/>
    <p:sldId id="288" r:id="rId6"/>
    <p:sldId id="289" r:id="rId7"/>
    <p:sldId id="305" r:id="rId8"/>
    <p:sldId id="290" r:id="rId9"/>
    <p:sldId id="291" r:id="rId10"/>
    <p:sldId id="292" r:id="rId11"/>
    <p:sldId id="314" r:id="rId12"/>
    <p:sldId id="293" r:id="rId13"/>
    <p:sldId id="332" r:id="rId14"/>
    <p:sldId id="333" r:id="rId15"/>
    <p:sldId id="334" r:id="rId16"/>
    <p:sldId id="335" r:id="rId17"/>
    <p:sldId id="323" r:id="rId18"/>
    <p:sldId id="311" r:id="rId19"/>
    <p:sldId id="312" r:id="rId20"/>
    <p:sldId id="313" r:id="rId21"/>
    <p:sldId id="316" r:id="rId22"/>
    <p:sldId id="317" r:id="rId23"/>
    <p:sldId id="318" r:id="rId24"/>
    <p:sldId id="319" r:id="rId25"/>
    <p:sldId id="321" r:id="rId26"/>
    <p:sldId id="320" r:id="rId27"/>
    <p:sldId id="322" r:id="rId28"/>
    <p:sldId id="299" r:id="rId29"/>
    <p:sldId id="297" r:id="rId30"/>
    <p:sldId id="301" r:id="rId31"/>
    <p:sldId id="302" r:id="rId32"/>
    <p:sldId id="298" r:id="rId33"/>
    <p:sldId id="303" r:id="rId34"/>
    <p:sldId id="300" r:id="rId35"/>
    <p:sldId id="304" r:id="rId36"/>
    <p:sldId id="336" r:id="rId37"/>
    <p:sldId id="287" r:id="rId3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(CR)1" initials="PO(CR)1" lastIdx="9" clrIdx="0"/>
  <p:cmAuthor id="1" name="PO(CR)12" initials="PO(CR)12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FFFFFF"/>
    <a:srgbClr val="99FF33"/>
    <a:srgbClr val="00CCFF"/>
    <a:srgbClr val="65E2FF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5" autoAdjust="0"/>
    <p:restoredTop sz="91562" autoAdjust="0"/>
  </p:normalViewPr>
  <p:slideViewPr>
    <p:cSldViewPr>
      <p:cViewPr>
        <p:scale>
          <a:sx n="60" d="100"/>
          <a:sy n="60" d="100"/>
        </p:scale>
        <p:origin x="-76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38DA03-AABA-41FA-8460-791E5F426ADB}" type="doc">
      <dgm:prSet loTypeId="urn:microsoft.com/office/officeart/2005/8/layout/hChevron3" loCatId="process" qsTypeId="urn:microsoft.com/office/officeart/2005/8/quickstyle/simple1" qsCatId="simple" csTypeId="urn:microsoft.com/office/officeart/2005/8/colors/colorful1#1" csCatId="colorful" phldr="1"/>
      <dgm:spPr/>
    </dgm:pt>
    <dgm:pt modelId="{E3BC448A-ADE1-49ED-820C-038A0CE5E8B3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收集</a:t>
          </a:r>
          <a:endParaRPr lang="zh-HK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756C87-8345-45DD-A660-3E7AAB93A0B7}" type="parTrans" cxnId="{AC762EA6-0321-4F1D-83F3-020A7E164DBE}">
      <dgm:prSet/>
      <dgm:spPr/>
      <dgm:t>
        <a:bodyPr/>
        <a:lstStyle/>
        <a:p>
          <a:endParaRPr lang="zh-HK" altLang="en-US" sz="2400"/>
        </a:p>
      </dgm:t>
    </dgm:pt>
    <dgm:pt modelId="{05A380AE-8974-4C1A-BDA4-7DACDD4E0DE3}" type="sibTrans" cxnId="{AC762EA6-0321-4F1D-83F3-020A7E164DBE}">
      <dgm:prSet custT="1"/>
      <dgm:spPr/>
      <dgm:t>
        <a:bodyPr/>
        <a:lstStyle/>
        <a:p>
          <a:endParaRPr lang="zh-HK" altLang="en-US" sz="2400"/>
        </a:p>
      </dgm:t>
    </dgm:pt>
    <dgm:pt modelId="{F182FE9E-AF15-4A11-BDE9-171418BDF6E3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處理</a:t>
          </a:r>
          <a:endParaRPr lang="zh-HK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2083C1-7F18-420E-BB3E-447D410E3586}" type="parTrans" cxnId="{4BBF01A3-8613-4C36-A8E4-85B236C9905A}">
      <dgm:prSet/>
      <dgm:spPr/>
      <dgm:t>
        <a:bodyPr/>
        <a:lstStyle/>
        <a:p>
          <a:endParaRPr lang="zh-HK" altLang="en-US" sz="2400"/>
        </a:p>
      </dgm:t>
    </dgm:pt>
    <dgm:pt modelId="{B611D164-C3B6-49B6-B710-CBACDEE3A12C}" type="sibTrans" cxnId="{4BBF01A3-8613-4C36-A8E4-85B236C9905A}">
      <dgm:prSet custT="1"/>
      <dgm:spPr/>
      <dgm:t>
        <a:bodyPr/>
        <a:lstStyle/>
        <a:p>
          <a:endParaRPr lang="zh-HK" altLang="en-US" sz="2400"/>
        </a:p>
      </dgm:t>
    </dgm:pt>
    <dgm:pt modelId="{1A232925-BF88-4DFD-A8EE-FF757A6299B7}">
      <dgm:prSet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製成可循環再用物料</a:t>
          </a:r>
          <a:endParaRPr lang="zh-HK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7D0D6DA-5D00-420E-B77D-D6855594C165}" type="parTrans" cxnId="{EBA724F7-3F9B-423F-A822-BF277BB92C0D}">
      <dgm:prSet/>
      <dgm:spPr/>
      <dgm:t>
        <a:bodyPr/>
        <a:lstStyle/>
        <a:p>
          <a:endParaRPr lang="zh-HK" altLang="en-US" sz="2400"/>
        </a:p>
      </dgm:t>
    </dgm:pt>
    <dgm:pt modelId="{38FB92F5-0F01-48AA-9EBA-7ED858CD2556}" type="sibTrans" cxnId="{EBA724F7-3F9B-423F-A822-BF277BB92C0D}">
      <dgm:prSet/>
      <dgm:spPr/>
      <dgm:t>
        <a:bodyPr/>
        <a:lstStyle/>
        <a:p>
          <a:endParaRPr lang="zh-HK" altLang="en-US" sz="2400"/>
        </a:p>
      </dgm:t>
    </dgm:pt>
    <dgm:pt modelId="{353772DD-2269-4B35-A76A-C4DB2207185C}" type="pres">
      <dgm:prSet presAssocID="{BC38DA03-AABA-41FA-8460-791E5F426ADB}" presName="Name0" presStyleCnt="0">
        <dgm:presLayoutVars>
          <dgm:dir/>
          <dgm:resizeHandles val="exact"/>
        </dgm:presLayoutVars>
      </dgm:prSet>
      <dgm:spPr/>
    </dgm:pt>
    <dgm:pt modelId="{78DB75CF-AFBC-45EA-96C9-4881F3758940}" type="pres">
      <dgm:prSet presAssocID="{E3BC448A-ADE1-49ED-820C-038A0CE5E8B3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50E2820-7F0F-450E-B10E-D7C4DB0C8949}" type="pres">
      <dgm:prSet presAssocID="{05A380AE-8974-4C1A-BDA4-7DACDD4E0DE3}" presName="parSpace" presStyleCnt="0"/>
      <dgm:spPr/>
    </dgm:pt>
    <dgm:pt modelId="{28EE276B-292A-40F0-803F-1718E4588C78}" type="pres">
      <dgm:prSet presAssocID="{F182FE9E-AF15-4A11-BDE9-171418BDF6E3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F2B0201-4726-4527-83DC-D76F9BA22612}" type="pres">
      <dgm:prSet presAssocID="{B611D164-C3B6-49B6-B710-CBACDEE3A12C}" presName="parSpace" presStyleCnt="0"/>
      <dgm:spPr/>
    </dgm:pt>
    <dgm:pt modelId="{8AFD956B-518C-4789-8971-C1617D01B8B6}" type="pres">
      <dgm:prSet presAssocID="{1A232925-BF88-4DFD-A8EE-FF757A6299B7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3BB76C7-48B4-49AF-BA51-B513DFD8E16F}" type="presOf" srcId="{F182FE9E-AF15-4A11-BDE9-171418BDF6E3}" destId="{28EE276B-292A-40F0-803F-1718E4588C78}" srcOrd="0" destOrd="0" presId="urn:microsoft.com/office/officeart/2005/8/layout/hChevron3"/>
    <dgm:cxn modelId="{4BBF01A3-8613-4C36-A8E4-85B236C9905A}" srcId="{BC38DA03-AABA-41FA-8460-791E5F426ADB}" destId="{F182FE9E-AF15-4A11-BDE9-171418BDF6E3}" srcOrd="1" destOrd="0" parTransId="{782083C1-7F18-420E-BB3E-447D410E3586}" sibTransId="{B611D164-C3B6-49B6-B710-CBACDEE3A12C}"/>
    <dgm:cxn modelId="{A7AB67E2-F91A-4A60-B0BD-D6ED4B32F115}" type="presOf" srcId="{1A232925-BF88-4DFD-A8EE-FF757A6299B7}" destId="{8AFD956B-518C-4789-8971-C1617D01B8B6}" srcOrd="0" destOrd="0" presId="urn:microsoft.com/office/officeart/2005/8/layout/hChevron3"/>
    <dgm:cxn modelId="{AC762EA6-0321-4F1D-83F3-020A7E164DBE}" srcId="{BC38DA03-AABA-41FA-8460-791E5F426ADB}" destId="{E3BC448A-ADE1-49ED-820C-038A0CE5E8B3}" srcOrd="0" destOrd="0" parTransId="{DA756C87-8345-45DD-A660-3E7AAB93A0B7}" sibTransId="{05A380AE-8974-4C1A-BDA4-7DACDD4E0DE3}"/>
    <dgm:cxn modelId="{88EC9222-0BDB-4D69-9895-81B191880522}" type="presOf" srcId="{E3BC448A-ADE1-49ED-820C-038A0CE5E8B3}" destId="{78DB75CF-AFBC-45EA-96C9-4881F3758940}" srcOrd="0" destOrd="0" presId="urn:microsoft.com/office/officeart/2005/8/layout/hChevron3"/>
    <dgm:cxn modelId="{52C8F223-9EF5-4EBB-9DF3-7624DDDE049C}" type="presOf" srcId="{BC38DA03-AABA-41FA-8460-791E5F426ADB}" destId="{353772DD-2269-4B35-A76A-C4DB2207185C}" srcOrd="0" destOrd="0" presId="urn:microsoft.com/office/officeart/2005/8/layout/hChevron3"/>
    <dgm:cxn modelId="{EBA724F7-3F9B-423F-A822-BF277BB92C0D}" srcId="{BC38DA03-AABA-41FA-8460-791E5F426ADB}" destId="{1A232925-BF88-4DFD-A8EE-FF757A6299B7}" srcOrd="2" destOrd="0" parTransId="{97D0D6DA-5D00-420E-B77D-D6855594C165}" sibTransId="{38FB92F5-0F01-48AA-9EBA-7ED858CD2556}"/>
    <dgm:cxn modelId="{6B4C0BAE-9747-4A58-856F-8B45849088E5}" type="presParOf" srcId="{353772DD-2269-4B35-A76A-C4DB2207185C}" destId="{78DB75CF-AFBC-45EA-96C9-4881F3758940}" srcOrd="0" destOrd="0" presId="urn:microsoft.com/office/officeart/2005/8/layout/hChevron3"/>
    <dgm:cxn modelId="{DE10B5B4-599B-40FC-A8A1-FEC896033577}" type="presParOf" srcId="{353772DD-2269-4B35-A76A-C4DB2207185C}" destId="{D50E2820-7F0F-450E-B10E-D7C4DB0C8949}" srcOrd="1" destOrd="0" presId="urn:microsoft.com/office/officeart/2005/8/layout/hChevron3"/>
    <dgm:cxn modelId="{22168447-AB6E-46B0-9E65-57FC2A6E5587}" type="presParOf" srcId="{353772DD-2269-4B35-A76A-C4DB2207185C}" destId="{28EE276B-292A-40F0-803F-1718E4588C78}" srcOrd="2" destOrd="0" presId="urn:microsoft.com/office/officeart/2005/8/layout/hChevron3"/>
    <dgm:cxn modelId="{3212C2DF-B07D-4239-9239-7A349874DE6B}" type="presParOf" srcId="{353772DD-2269-4B35-A76A-C4DB2207185C}" destId="{1F2B0201-4726-4527-83DC-D76F9BA22612}" srcOrd="3" destOrd="0" presId="urn:microsoft.com/office/officeart/2005/8/layout/hChevron3"/>
    <dgm:cxn modelId="{190E2914-4BAC-43B7-A249-82D79123178C}" type="presParOf" srcId="{353772DD-2269-4B35-A76A-C4DB2207185C}" destId="{8AFD956B-518C-4789-8971-C1617D01B8B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利用電剪剪裁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FD000A40-77A3-4CCD-AB25-6628DE336766}">
      <dgm:prSet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利用壓包機壓縮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12534A5D-FFA5-4A6D-BCC7-D95086A4DF98}" type="parTrans" cxnId="{77605AFF-9495-4552-8842-6F7B6B07E75A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F33107E0-0A13-4BBB-8AE7-BEDF85052F1B}" type="sibTrans" cxnId="{77605AFF-9495-4552-8842-6F7B6B07E75A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8B182DE1-6EFF-4411-979C-E4D2193D0A6F}">
      <dgm:prSet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熔化及精煉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35D6AD6F-7774-41B0-AEFC-A0CA39A0A4A3}" type="parTrans" cxnId="{FD38E5E2-3000-4A11-9CBA-8EEB7F0163FA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13C56CFE-7C0D-4EA9-BB6F-D4FEB6B4B9F6}" type="sibTrans" cxnId="{FD38E5E2-3000-4A11-9CBA-8EEB7F0163FA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ABB7C95F-374B-498C-9BF2-AC362B956E07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2C5A460-FF7C-4794-83ED-504208AAE789}" type="pres">
      <dgm:prSet presAssocID="{842DF359-901A-4FED-8BB0-C812E3C7057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483A4AE-1490-4B97-BED0-1C98B13A7B34}" type="pres">
      <dgm:prSet presAssocID="{2C230E90-08C4-4701-9791-B39E769E4CEF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94F291A4-9EDA-4D81-A1C2-B417332C4287}" type="pres">
      <dgm:prSet presAssocID="{2C230E90-08C4-4701-9791-B39E769E4CEF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35ADFD4B-7595-48DC-AEA9-9D7CA77F3E34}" type="pres">
      <dgm:prSet presAssocID="{FD000A40-77A3-4CCD-AB25-6628DE336766}" presName="node" presStyleLbl="node1" presStyleIdx="1" presStyleCnt="3" custScaleX="11526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D9837F-3454-4652-9E7F-32B35D251FBB}" type="pres">
      <dgm:prSet presAssocID="{F33107E0-0A13-4BBB-8AE7-BEDF85052F1B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585C3305-6D2E-4D49-ABA4-14FC9C5649EE}" type="pres">
      <dgm:prSet presAssocID="{F33107E0-0A13-4BBB-8AE7-BEDF85052F1B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5CEB9436-9B02-4483-832F-BCA52DC97A06}" type="pres">
      <dgm:prSet presAssocID="{8B182DE1-6EFF-4411-979C-E4D2193D0A6F}" presName="node" presStyleLbl="node1" presStyleIdx="2" presStyleCnt="3" custScaleX="9669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021F88A-3BE5-48B9-A900-BC3230F28C76}" type="presOf" srcId="{2C230E90-08C4-4701-9791-B39E769E4CEF}" destId="{6483A4AE-1490-4B97-BED0-1C98B13A7B34}" srcOrd="0" destOrd="0" presId="urn:microsoft.com/office/officeart/2005/8/layout/process1"/>
    <dgm:cxn modelId="{77605AFF-9495-4552-8842-6F7B6B07E75A}" srcId="{45EAA9E1-2140-468C-8AAB-608FA63EF3C9}" destId="{FD000A40-77A3-4CCD-AB25-6628DE336766}" srcOrd="1" destOrd="0" parTransId="{12534A5D-FFA5-4A6D-BCC7-D95086A4DF98}" sibTransId="{F33107E0-0A13-4BBB-8AE7-BEDF85052F1B}"/>
    <dgm:cxn modelId="{6A6C5871-C170-41AD-A077-AB867ED97C52}" type="presOf" srcId="{FD000A40-77A3-4CCD-AB25-6628DE336766}" destId="{35ADFD4B-7595-48DC-AEA9-9D7CA77F3E34}" srcOrd="0" destOrd="0" presId="urn:microsoft.com/office/officeart/2005/8/layout/process1"/>
    <dgm:cxn modelId="{A88B2A74-4A20-46C3-9A5C-D61226BBBC6C}" type="presOf" srcId="{45EAA9E1-2140-468C-8AAB-608FA63EF3C9}" destId="{ABB7C95F-374B-498C-9BF2-AC362B956E07}" srcOrd="0" destOrd="0" presId="urn:microsoft.com/office/officeart/2005/8/layout/process1"/>
    <dgm:cxn modelId="{77054C52-D9B2-422B-8840-918F5F82B0E2}" type="presOf" srcId="{F33107E0-0A13-4BBB-8AE7-BEDF85052F1B}" destId="{DDD9837F-3454-4652-9E7F-32B35D251FBB}" srcOrd="0" destOrd="0" presId="urn:microsoft.com/office/officeart/2005/8/layout/process1"/>
    <dgm:cxn modelId="{781AC498-4369-4027-A89C-9F28D14DADE5}" type="presOf" srcId="{F33107E0-0A13-4BBB-8AE7-BEDF85052F1B}" destId="{585C3305-6D2E-4D49-ABA4-14FC9C5649EE}" srcOrd="1" destOrd="0" presId="urn:microsoft.com/office/officeart/2005/8/layout/process1"/>
    <dgm:cxn modelId="{8623A1D6-583A-4BFE-A4D0-6085B8AB442C}" type="presOf" srcId="{2C230E90-08C4-4701-9791-B39E769E4CEF}" destId="{94F291A4-9EDA-4D81-A1C2-B417332C4287}" srcOrd="1" destOrd="0" presId="urn:microsoft.com/office/officeart/2005/8/layout/process1"/>
    <dgm:cxn modelId="{A3E716CB-4470-4480-AC6C-08A670FD2A91}" type="presOf" srcId="{842DF359-901A-4FED-8BB0-C812E3C70578}" destId="{42C5A460-FF7C-4794-83ED-504208AAE789}" srcOrd="0" destOrd="0" presId="urn:microsoft.com/office/officeart/2005/8/layout/process1"/>
    <dgm:cxn modelId="{3AEC94CA-14C9-414D-A1E5-F5054841387E}" type="presOf" srcId="{8B182DE1-6EFF-4411-979C-E4D2193D0A6F}" destId="{5CEB9436-9B02-4483-832F-BCA52DC97A06}" srcOrd="0" destOrd="0" presId="urn:microsoft.com/office/officeart/2005/8/layout/process1"/>
    <dgm:cxn modelId="{FD38E5E2-3000-4A11-9CBA-8EEB7F0163FA}" srcId="{45EAA9E1-2140-468C-8AAB-608FA63EF3C9}" destId="{8B182DE1-6EFF-4411-979C-E4D2193D0A6F}" srcOrd="2" destOrd="0" parTransId="{35D6AD6F-7774-41B0-AEFC-A0CA39A0A4A3}" sibTransId="{13C56CFE-7C0D-4EA9-BB6F-D4FEB6B4B9F6}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0363AFD8-369F-4CB9-9AE6-783046D4A085}" type="presParOf" srcId="{ABB7C95F-374B-498C-9BF2-AC362B956E07}" destId="{42C5A460-FF7C-4794-83ED-504208AAE789}" srcOrd="0" destOrd="0" presId="urn:microsoft.com/office/officeart/2005/8/layout/process1"/>
    <dgm:cxn modelId="{BC3DA8EC-6096-4BC4-84C5-1CFB3C6EDE8B}" type="presParOf" srcId="{ABB7C95F-374B-498C-9BF2-AC362B956E07}" destId="{6483A4AE-1490-4B97-BED0-1C98B13A7B34}" srcOrd="1" destOrd="0" presId="urn:microsoft.com/office/officeart/2005/8/layout/process1"/>
    <dgm:cxn modelId="{A030EC2B-A9E7-4F8D-BCD2-7DD4323D6A89}" type="presParOf" srcId="{6483A4AE-1490-4B97-BED0-1C98B13A7B34}" destId="{94F291A4-9EDA-4D81-A1C2-B417332C4287}" srcOrd="0" destOrd="0" presId="urn:microsoft.com/office/officeart/2005/8/layout/process1"/>
    <dgm:cxn modelId="{8A3C7CF3-4E3F-48A7-A2F1-E109156F28A6}" type="presParOf" srcId="{ABB7C95F-374B-498C-9BF2-AC362B956E07}" destId="{35ADFD4B-7595-48DC-AEA9-9D7CA77F3E34}" srcOrd="2" destOrd="0" presId="urn:microsoft.com/office/officeart/2005/8/layout/process1"/>
    <dgm:cxn modelId="{641DEF8E-F492-41FA-84C3-3C19BCFC39C2}" type="presParOf" srcId="{ABB7C95F-374B-498C-9BF2-AC362B956E07}" destId="{DDD9837F-3454-4652-9E7F-32B35D251FBB}" srcOrd="3" destOrd="0" presId="urn:microsoft.com/office/officeart/2005/8/layout/process1"/>
    <dgm:cxn modelId="{28857DCB-4814-4E47-846A-E66DF6569649}" type="presParOf" srcId="{DDD9837F-3454-4652-9E7F-32B35D251FBB}" destId="{585C3305-6D2E-4D49-ABA4-14FC9C5649EE}" srcOrd="0" destOrd="0" presId="urn:microsoft.com/office/officeart/2005/8/layout/process1"/>
    <dgm:cxn modelId="{E96343AE-A23F-4918-968F-6AD22BE320F5}" type="presParOf" srcId="{ABB7C95F-374B-498C-9BF2-AC362B956E07}" destId="{5CEB9436-9B02-4483-832F-BCA52DC97A0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鑄造成鋼錠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BD7C5627-EF8D-4DA3-9B48-7F89CDEE76CC}">
      <dgm:prSet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將鋼錠軋製成建築用鋼筋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039F03C-755B-4774-8598-3A749CEF60DA}" type="par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2F2960D-981A-44DC-A8F0-085B047814E4}" type="sib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84574CFB-205B-49BE-8365-CE416DB86ABC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9C14A00-FEB8-4B24-B563-A0EE66C5F3B8}" type="pres">
      <dgm:prSet presAssocID="{842DF359-901A-4FED-8BB0-C812E3C70578}" presName="node" presStyleLbl="node1" presStyleIdx="0" presStyleCnt="2" custScaleX="5275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0BAF15-309D-414E-841C-E031B68695F6}" type="pres">
      <dgm:prSet presAssocID="{2C230E90-08C4-4701-9791-B39E769E4CEF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0413EE57-0D6B-4332-890F-DEB5C4E40B0E}" type="pres">
      <dgm:prSet presAssocID="{2C230E90-08C4-4701-9791-B39E769E4CEF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04842952-154D-40CF-90A5-7524E6C26869}" type="pres">
      <dgm:prSet presAssocID="{BD7C5627-EF8D-4DA3-9B48-7F89CDEE76CC}" presName="node" presStyleLbl="node1" presStyleIdx="1" presStyleCnt="2" custScaleX="7100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13DF57E-6D58-474A-8099-60882461E181}" type="presOf" srcId="{BD7C5627-EF8D-4DA3-9B48-7F89CDEE76CC}" destId="{04842952-154D-40CF-90A5-7524E6C26869}" srcOrd="0" destOrd="0" presId="urn:microsoft.com/office/officeart/2005/8/layout/process1"/>
    <dgm:cxn modelId="{1B2A7928-0685-4EBC-97C5-F5AA7096061A}" srcId="{45EAA9E1-2140-468C-8AAB-608FA63EF3C9}" destId="{BD7C5627-EF8D-4DA3-9B48-7F89CDEE76CC}" srcOrd="1" destOrd="0" parTransId="{F039F03C-755B-4774-8598-3A749CEF60DA}" sibTransId="{02F2960D-981A-44DC-A8F0-085B047814E4}"/>
    <dgm:cxn modelId="{9A40F475-9286-4796-9133-32201D0DC0A6}" type="presOf" srcId="{842DF359-901A-4FED-8BB0-C812E3C70578}" destId="{69C14A00-FEB8-4B24-B563-A0EE66C5F3B8}" srcOrd="0" destOrd="0" presId="urn:microsoft.com/office/officeart/2005/8/layout/process1"/>
    <dgm:cxn modelId="{62CD3D3A-4DC2-4EDF-8B90-7C29480F3CF5}" type="presOf" srcId="{2C230E90-08C4-4701-9791-B39E769E4CEF}" destId="{0413EE57-0D6B-4332-890F-DEB5C4E40B0E}" srcOrd="1" destOrd="0" presId="urn:microsoft.com/office/officeart/2005/8/layout/process1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644AE0BD-961B-4CD5-BBB9-6EE7F5820A40}" type="presOf" srcId="{45EAA9E1-2140-468C-8AAB-608FA63EF3C9}" destId="{84574CFB-205B-49BE-8365-CE416DB86ABC}" srcOrd="0" destOrd="0" presId="urn:microsoft.com/office/officeart/2005/8/layout/process1"/>
    <dgm:cxn modelId="{1083F769-8617-4BDB-95F3-FA5756830B88}" type="presOf" srcId="{2C230E90-08C4-4701-9791-B39E769E4CEF}" destId="{CA0BAF15-309D-414E-841C-E031B68695F6}" srcOrd="0" destOrd="0" presId="urn:microsoft.com/office/officeart/2005/8/layout/process1"/>
    <dgm:cxn modelId="{C5794F35-B098-4732-8F4A-3AC0308FE611}" type="presParOf" srcId="{84574CFB-205B-49BE-8365-CE416DB86ABC}" destId="{69C14A00-FEB8-4B24-B563-A0EE66C5F3B8}" srcOrd="0" destOrd="0" presId="urn:microsoft.com/office/officeart/2005/8/layout/process1"/>
    <dgm:cxn modelId="{4B6CE0C5-E17A-4732-B4E6-3614ADD541CB}" type="presParOf" srcId="{84574CFB-205B-49BE-8365-CE416DB86ABC}" destId="{CA0BAF15-309D-414E-841C-E031B68695F6}" srcOrd="1" destOrd="0" presId="urn:microsoft.com/office/officeart/2005/8/layout/process1"/>
    <dgm:cxn modelId="{4A0AD1C5-FD5A-4A97-AB47-D11C82BF95F2}" type="presParOf" srcId="{CA0BAF15-309D-414E-841C-E031B68695F6}" destId="{0413EE57-0D6B-4332-890F-DEB5C4E40B0E}" srcOrd="0" destOrd="0" presId="urn:microsoft.com/office/officeart/2005/8/layout/process1"/>
    <dgm:cxn modelId="{16A328FB-838E-4753-A05C-46DF28032C4B}" type="presParOf" srcId="{84574CFB-205B-49BE-8365-CE416DB86ABC}" destId="{04842952-154D-40CF-90A5-7524E6C2686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pPr algn="l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收集未處理廢金屬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BD7C5627-EF8D-4DA3-9B48-7F89CDEE76CC}">
      <dgm:prSet custT="1"/>
      <dgm:spPr/>
      <dgm:t>
        <a:bodyPr/>
        <a:lstStyle/>
        <a:p>
          <a:pPr algn="l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運送到回收場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039F03C-755B-4774-8598-3A749CEF60DA}" type="par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2F2960D-981A-44DC-A8F0-085B047814E4}" type="sib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84574CFB-205B-49BE-8365-CE416DB86ABC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9C14A00-FEB8-4B24-B563-A0EE66C5F3B8}" type="pres">
      <dgm:prSet presAssocID="{842DF359-901A-4FED-8BB0-C812E3C7057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0BAF15-309D-414E-841C-E031B68695F6}" type="pres">
      <dgm:prSet presAssocID="{2C230E90-08C4-4701-9791-B39E769E4CEF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0413EE57-0D6B-4332-890F-DEB5C4E40B0E}" type="pres">
      <dgm:prSet presAssocID="{2C230E90-08C4-4701-9791-B39E769E4CEF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04842952-154D-40CF-90A5-7524E6C26869}" type="pres">
      <dgm:prSet presAssocID="{BD7C5627-EF8D-4DA3-9B48-7F89CDEE76C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9FA0B99-FB76-4261-AAAE-27DEFE8900ED}" type="presOf" srcId="{842DF359-901A-4FED-8BB0-C812E3C70578}" destId="{69C14A00-FEB8-4B24-B563-A0EE66C5F3B8}" srcOrd="0" destOrd="0" presId="urn:microsoft.com/office/officeart/2005/8/layout/process1"/>
    <dgm:cxn modelId="{6FF7C8F1-6151-4D1B-A654-82894028BC4A}" type="presOf" srcId="{45EAA9E1-2140-468C-8AAB-608FA63EF3C9}" destId="{84574CFB-205B-49BE-8365-CE416DB86ABC}" srcOrd="0" destOrd="0" presId="urn:microsoft.com/office/officeart/2005/8/layout/process1"/>
    <dgm:cxn modelId="{1B2A7928-0685-4EBC-97C5-F5AA7096061A}" srcId="{45EAA9E1-2140-468C-8AAB-608FA63EF3C9}" destId="{BD7C5627-EF8D-4DA3-9B48-7F89CDEE76CC}" srcOrd="1" destOrd="0" parTransId="{F039F03C-755B-4774-8598-3A749CEF60DA}" sibTransId="{02F2960D-981A-44DC-A8F0-085B047814E4}"/>
    <dgm:cxn modelId="{7E57B51A-24C9-4532-AC78-59173E7D3641}" type="presOf" srcId="{2C230E90-08C4-4701-9791-B39E769E4CEF}" destId="{CA0BAF15-309D-414E-841C-E031B68695F6}" srcOrd="0" destOrd="0" presId="urn:microsoft.com/office/officeart/2005/8/layout/process1"/>
    <dgm:cxn modelId="{E5A3B57F-FA7D-4932-AB94-5C3B2C7F57DA}" type="presOf" srcId="{BD7C5627-EF8D-4DA3-9B48-7F89CDEE76CC}" destId="{04842952-154D-40CF-90A5-7524E6C26869}" srcOrd="0" destOrd="0" presId="urn:microsoft.com/office/officeart/2005/8/layout/process1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F132E525-C825-48ED-BBFE-2644082F127A}" type="presOf" srcId="{2C230E90-08C4-4701-9791-B39E769E4CEF}" destId="{0413EE57-0D6B-4332-890F-DEB5C4E40B0E}" srcOrd="1" destOrd="0" presId="urn:microsoft.com/office/officeart/2005/8/layout/process1"/>
    <dgm:cxn modelId="{94D3CF07-5C31-4EF3-8677-2819B9AA946D}" type="presParOf" srcId="{84574CFB-205B-49BE-8365-CE416DB86ABC}" destId="{69C14A00-FEB8-4B24-B563-A0EE66C5F3B8}" srcOrd="0" destOrd="0" presId="urn:microsoft.com/office/officeart/2005/8/layout/process1"/>
    <dgm:cxn modelId="{191F12B8-6C4F-43B7-BD46-DBF9E9A8D880}" type="presParOf" srcId="{84574CFB-205B-49BE-8365-CE416DB86ABC}" destId="{CA0BAF15-309D-414E-841C-E031B68695F6}" srcOrd="1" destOrd="0" presId="urn:microsoft.com/office/officeart/2005/8/layout/process1"/>
    <dgm:cxn modelId="{C317BCAB-0C52-430D-92CA-5841D8BDE292}" type="presParOf" srcId="{CA0BAF15-309D-414E-841C-E031B68695F6}" destId="{0413EE57-0D6B-4332-890F-DEB5C4E40B0E}" srcOrd="0" destOrd="0" presId="urn:microsoft.com/office/officeart/2005/8/layout/process1"/>
    <dgm:cxn modelId="{5390DB21-976F-4D1E-97CD-30DEF437F480}" type="presParOf" srcId="{84574CFB-205B-49BE-8365-CE416DB86ABC}" destId="{04842952-154D-40CF-90A5-7524E6C2686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BCF8266-0DC5-4777-A3E5-3F59D0B4CEB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HK" altLang="en-US"/>
        </a:p>
      </dgm:t>
    </dgm:pt>
    <dgm:pt modelId="{3609DB22-E539-48A0-8CEA-F8BE6A73EC86}">
      <dgm:prSet phldrT="[文字]" custT="1"/>
      <dgm:spPr/>
      <dgm:t>
        <a:bodyPr/>
        <a:lstStyle/>
        <a:p>
          <a:pPr algn="ctr"/>
          <a:r>
            <a:rPr lang="zh-HK" altLang="en-US" sz="3200" b="1" u="none" dirty="0" smtClean="0"/>
            <a:t>收集</a:t>
          </a:r>
          <a:endParaRPr lang="zh-HK" altLang="en-US" sz="3200" b="1" u="none" dirty="0"/>
        </a:p>
      </dgm:t>
    </dgm:pt>
    <dgm:pt modelId="{BD98972C-8A34-47C6-831A-93DDC1D56CB6}" type="parTrans" cxnId="{E4A7F004-54BB-41C4-8C10-BDF4E5797DE5}">
      <dgm:prSet/>
      <dgm:spPr/>
      <dgm:t>
        <a:bodyPr/>
        <a:lstStyle/>
        <a:p>
          <a:endParaRPr lang="zh-HK" altLang="en-US"/>
        </a:p>
      </dgm:t>
    </dgm:pt>
    <dgm:pt modelId="{96395492-3D33-42EC-94C7-0E0C958AC44B}" type="sibTrans" cxnId="{E4A7F004-54BB-41C4-8C10-BDF4E5797DE5}">
      <dgm:prSet/>
      <dgm:spPr/>
      <dgm:t>
        <a:bodyPr/>
        <a:lstStyle/>
        <a:p>
          <a:endParaRPr lang="zh-HK" altLang="en-US"/>
        </a:p>
      </dgm:t>
    </dgm:pt>
    <dgm:pt modelId="{4552B957-9CA8-4162-8C42-0A57C93C06A4}">
      <dgm:prSet phldrT="[文字]"/>
      <dgm:spPr/>
      <dgm:t>
        <a:bodyPr/>
        <a:lstStyle/>
        <a:p>
          <a:r>
            <a:rPr lang="zh-HK" altLang="en-US" dirty="0" smtClean="0"/>
            <a:t>綠色家電環保園流動回收車定期到各區回收電器。</a:t>
          </a:r>
          <a:endParaRPr lang="zh-HK" altLang="en-US" dirty="0"/>
        </a:p>
      </dgm:t>
    </dgm:pt>
    <dgm:pt modelId="{CD5CAD62-CA4C-45FC-B1D0-8B80C0696A32}" type="parTrans" cxnId="{3CBBA1F1-7FE6-441D-8B5F-3F933D42D760}">
      <dgm:prSet/>
      <dgm:spPr/>
      <dgm:t>
        <a:bodyPr/>
        <a:lstStyle/>
        <a:p>
          <a:endParaRPr lang="zh-HK" altLang="en-US"/>
        </a:p>
      </dgm:t>
    </dgm:pt>
    <dgm:pt modelId="{8CDA188B-1543-4D1C-95B2-7E93B24ABEB7}" type="sibTrans" cxnId="{3CBBA1F1-7FE6-441D-8B5F-3F933D42D760}">
      <dgm:prSet/>
      <dgm:spPr/>
      <dgm:t>
        <a:bodyPr/>
        <a:lstStyle/>
        <a:p>
          <a:endParaRPr lang="zh-HK" altLang="en-US"/>
        </a:p>
      </dgm:t>
    </dgm:pt>
    <dgm:pt modelId="{F349825B-34AA-4800-9868-336C4F45E8EB}">
      <dgm:prSet phldrT="[文字]" custT="1"/>
      <dgm:spPr/>
      <dgm:t>
        <a:bodyPr/>
        <a:lstStyle/>
        <a:p>
          <a:pPr algn="ctr"/>
          <a:r>
            <a:rPr lang="zh-HK" altLang="en-US" sz="3200" b="1" u="none" dirty="0" smtClean="0"/>
            <a:t>處理</a:t>
          </a:r>
          <a:endParaRPr lang="zh-HK" altLang="en-US" sz="3200" b="1" u="none" dirty="0"/>
        </a:p>
      </dgm:t>
    </dgm:pt>
    <dgm:pt modelId="{99BD69CE-A600-47D0-9F27-675A1387D4FA}" type="parTrans" cxnId="{714F98FB-1572-4B25-AA05-BC3D00976D04}">
      <dgm:prSet/>
      <dgm:spPr/>
      <dgm:t>
        <a:bodyPr/>
        <a:lstStyle/>
        <a:p>
          <a:endParaRPr lang="zh-HK" altLang="en-US"/>
        </a:p>
      </dgm:t>
    </dgm:pt>
    <dgm:pt modelId="{F43B8D0A-66A4-4F49-9796-2E5F798E6CF6}" type="sibTrans" cxnId="{714F98FB-1572-4B25-AA05-BC3D00976D04}">
      <dgm:prSet/>
      <dgm:spPr/>
      <dgm:t>
        <a:bodyPr/>
        <a:lstStyle/>
        <a:p>
          <a:endParaRPr lang="zh-HK" altLang="en-US"/>
        </a:p>
      </dgm:t>
    </dgm:pt>
    <dgm:pt modelId="{27C02C36-A17B-4911-94BD-8254AC881103}">
      <dgm:prSet phldrT="[文字]"/>
      <dgm:spPr/>
      <dgm:t>
        <a:bodyPr/>
        <a:lstStyle/>
        <a:p>
          <a:r>
            <a:rPr lang="zh-HK" altLang="en-US" dirty="0" smtClean="0"/>
            <a:t>舊電器的出世紙</a:t>
          </a:r>
          <a:r>
            <a:rPr lang="en-US" altLang="zh-HK" dirty="0" smtClean="0"/>
            <a:t>(如: </a:t>
          </a:r>
          <a:r>
            <a:rPr lang="en-US" altLang="zh-HK" dirty="0" err="1" smtClean="0"/>
            <a:t>電腦條碼</a:t>
          </a:r>
          <a:r>
            <a:rPr lang="en-US" altLang="zh-HK" dirty="0" smtClean="0"/>
            <a:t>)</a:t>
          </a:r>
          <a:r>
            <a:rPr lang="en-US" altLang="zh-HK" dirty="0" err="1" smtClean="0"/>
            <a:t>作登記</a:t>
          </a:r>
          <a:r>
            <a:rPr lang="zh-TW" altLang="en-US" dirty="0" smtClean="0"/>
            <a:t>。</a:t>
          </a:r>
          <a:endParaRPr lang="zh-HK" altLang="en-US" dirty="0"/>
        </a:p>
      </dgm:t>
    </dgm:pt>
    <dgm:pt modelId="{56E330CE-DBD1-4B20-BAAE-1D7B037F6926}" type="parTrans" cxnId="{7EF23DDC-5A90-4410-A0A2-26272E1BB5C9}">
      <dgm:prSet/>
      <dgm:spPr/>
      <dgm:t>
        <a:bodyPr/>
        <a:lstStyle/>
        <a:p>
          <a:endParaRPr lang="zh-HK" altLang="en-US"/>
        </a:p>
      </dgm:t>
    </dgm:pt>
    <dgm:pt modelId="{498AC5D5-9BE2-4FC0-A491-7F337B236A30}" type="sibTrans" cxnId="{7EF23DDC-5A90-4410-A0A2-26272E1BB5C9}">
      <dgm:prSet/>
      <dgm:spPr/>
      <dgm:t>
        <a:bodyPr/>
        <a:lstStyle/>
        <a:p>
          <a:endParaRPr lang="zh-HK" altLang="en-US"/>
        </a:p>
      </dgm:t>
    </dgm:pt>
    <dgm:pt modelId="{9F39458B-E8D8-42EE-BB87-73E3246D4D9F}">
      <dgm:prSet phldrT="[文字]" custT="1"/>
      <dgm:spPr/>
      <dgm:t>
        <a:bodyPr/>
        <a:lstStyle/>
        <a:p>
          <a:r>
            <a:rPr lang="zh-HK" altLang="en-US" sz="2000" dirty="0" smtClean="0"/>
            <a:t>可重用及循環再造物料</a:t>
          </a:r>
          <a:endParaRPr lang="zh-HK" altLang="en-US" sz="2000" dirty="0"/>
        </a:p>
      </dgm:t>
    </dgm:pt>
    <dgm:pt modelId="{2CB11BF6-33B3-403E-8FB2-C0D9F175B5E3}" type="parTrans" cxnId="{3003189F-A514-459F-94E4-B0A8A357D34D}">
      <dgm:prSet/>
      <dgm:spPr/>
      <dgm:t>
        <a:bodyPr/>
        <a:lstStyle/>
        <a:p>
          <a:endParaRPr lang="zh-HK" altLang="en-US"/>
        </a:p>
      </dgm:t>
    </dgm:pt>
    <dgm:pt modelId="{F535BD83-B393-40B1-9823-CCB6B49B9037}" type="sibTrans" cxnId="{3003189F-A514-459F-94E4-B0A8A357D34D}">
      <dgm:prSet/>
      <dgm:spPr/>
      <dgm:t>
        <a:bodyPr/>
        <a:lstStyle/>
        <a:p>
          <a:endParaRPr lang="zh-HK" altLang="en-US"/>
        </a:p>
      </dgm:t>
    </dgm:pt>
    <dgm:pt modelId="{D158E663-F6C0-4E47-AE33-0FB742A00604}">
      <dgm:prSet phldrT="[文字]"/>
      <dgm:spPr/>
      <dgm:t>
        <a:bodyPr/>
        <a:lstStyle/>
        <a:p>
          <a:r>
            <a:rPr lang="zh-HK" altLang="en-US" dirty="0" smtClean="0"/>
            <a:t>轉贈 </a:t>
          </a:r>
          <a:r>
            <a:rPr lang="en-US" altLang="zh-HK" dirty="0" smtClean="0"/>
            <a:t>:</a:t>
          </a:r>
          <a:r>
            <a:rPr lang="zh-HK" altLang="en-US" dirty="0" smtClean="0"/>
            <a:t> 註冊電工確保電器性能良好及安全後便轉贈有需要人士。</a:t>
          </a:r>
          <a:endParaRPr lang="zh-HK" altLang="en-US" dirty="0"/>
        </a:p>
      </dgm:t>
    </dgm:pt>
    <dgm:pt modelId="{F9DCBE61-0A1E-42D2-B16B-86432A1260AB}" type="parTrans" cxnId="{8A16DED0-5CA1-4A40-9819-8BA0E1ACAB1C}">
      <dgm:prSet/>
      <dgm:spPr/>
      <dgm:t>
        <a:bodyPr/>
        <a:lstStyle/>
        <a:p>
          <a:endParaRPr lang="zh-HK" altLang="en-US"/>
        </a:p>
      </dgm:t>
    </dgm:pt>
    <dgm:pt modelId="{04D3D2EB-5FB5-44BA-B516-D105EFD7E227}" type="sibTrans" cxnId="{8A16DED0-5CA1-4A40-9819-8BA0E1ACAB1C}">
      <dgm:prSet/>
      <dgm:spPr/>
      <dgm:t>
        <a:bodyPr/>
        <a:lstStyle/>
        <a:p>
          <a:endParaRPr lang="zh-HK" altLang="en-US"/>
        </a:p>
      </dgm:t>
    </dgm:pt>
    <dgm:pt modelId="{B7E4705D-34C8-4DA2-AD92-E0D0C9786CA4}">
      <dgm:prSet phldrT="[文字]"/>
      <dgm:spPr/>
      <dgm:t>
        <a:bodyPr/>
        <a:lstStyle/>
        <a:p>
          <a:r>
            <a:rPr lang="zh-HK" altLang="en-US" dirty="0" smtClean="0"/>
            <a:t>公衆人士亦可親自將電器送往全港</a:t>
          </a:r>
          <a:r>
            <a:rPr lang="en-US" altLang="zh-HK" dirty="0" smtClean="0"/>
            <a:t>16個回收點。</a:t>
          </a:r>
          <a:endParaRPr lang="zh-HK" altLang="en-US" dirty="0"/>
        </a:p>
      </dgm:t>
    </dgm:pt>
    <dgm:pt modelId="{CD167DCB-3800-4A77-B69D-9BC16A76BF75}" type="parTrans" cxnId="{7252E0E6-FF81-4952-A4EC-46BA60801669}">
      <dgm:prSet/>
      <dgm:spPr/>
      <dgm:t>
        <a:bodyPr/>
        <a:lstStyle/>
        <a:p>
          <a:endParaRPr lang="zh-HK" altLang="en-US"/>
        </a:p>
      </dgm:t>
    </dgm:pt>
    <dgm:pt modelId="{4C1D2972-29FD-4A52-9B2D-C6C21E7BCE50}" type="sibTrans" cxnId="{7252E0E6-FF81-4952-A4EC-46BA60801669}">
      <dgm:prSet/>
      <dgm:spPr/>
      <dgm:t>
        <a:bodyPr/>
        <a:lstStyle/>
        <a:p>
          <a:endParaRPr lang="zh-HK" altLang="en-US"/>
        </a:p>
      </dgm:t>
    </dgm:pt>
    <dgm:pt modelId="{C70FF877-58F2-40AF-BAA6-F51B081959D8}">
      <dgm:prSet phldrT="[文字]"/>
      <dgm:spPr/>
      <dgm:t>
        <a:bodyPr/>
        <a:lstStyle/>
        <a:p>
          <a:r>
            <a:rPr lang="zh-HK" altLang="en-US" dirty="0" smtClean="0"/>
            <a:t>未能重用的家電進行分拆。</a:t>
          </a:r>
          <a:endParaRPr lang="zh-HK" altLang="en-US" dirty="0"/>
        </a:p>
      </dgm:t>
    </dgm:pt>
    <dgm:pt modelId="{1CD923B8-D82F-4558-A54B-C43B7ED7CF05}" type="parTrans" cxnId="{100468D3-9252-44C5-A926-38F5A3D44AC0}">
      <dgm:prSet/>
      <dgm:spPr/>
      <dgm:t>
        <a:bodyPr/>
        <a:lstStyle/>
        <a:p>
          <a:endParaRPr lang="zh-HK" altLang="en-US"/>
        </a:p>
      </dgm:t>
    </dgm:pt>
    <dgm:pt modelId="{65493372-5E11-4E05-9322-A88548FB6389}" type="sibTrans" cxnId="{100468D3-9252-44C5-A926-38F5A3D44AC0}">
      <dgm:prSet/>
      <dgm:spPr/>
      <dgm:t>
        <a:bodyPr/>
        <a:lstStyle/>
        <a:p>
          <a:endParaRPr lang="zh-HK" altLang="en-US"/>
        </a:p>
      </dgm:t>
    </dgm:pt>
    <dgm:pt modelId="{7E41C107-D93D-4C57-9104-D6D0BDB42AD5}">
      <dgm:prSet phldrT="[文字]"/>
      <dgm:spPr/>
      <dgm:t>
        <a:bodyPr/>
        <a:lstStyle/>
        <a:p>
          <a:r>
            <a:rPr lang="zh-HK" altLang="en-US" dirty="0" smtClean="0"/>
            <a:t>電器檢查及維修</a:t>
          </a:r>
          <a:r>
            <a:rPr lang="zh-TW" altLang="en-US" dirty="0" smtClean="0"/>
            <a:t>，由持有</a:t>
          </a:r>
          <a:r>
            <a:rPr lang="en-US" altLang="en-US" dirty="0" smtClean="0"/>
            <a:t>A</a:t>
          </a:r>
          <a:r>
            <a:rPr lang="zh-TW" altLang="en-US" dirty="0" smtClean="0"/>
            <a:t>牌的電工師父檢查及維修。</a:t>
          </a:r>
          <a:endParaRPr lang="zh-HK" altLang="en-US" dirty="0"/>
        </a:p>
      </dgm:t>
    </dgm:pt>
    <dgm:pt modelId="{F25607D9-6889-4050-88DE-5C5793410B90}" type="parTrans" cxnId="{BF3089AA-D342-4932-B569-8AB161B4B5B7}">
      <dgm:prSet/>
      <dgm:spPr/>
      <dgm:t>
        <a:bodyPr/>
        <a:lstStyle/>
        <a:p>
          <a:endParaRPr lang="zh-HK" altLang="en-US"/>
        </a:p>
      </dgm:t>
    </dgm:pt>
    <dgm:pt modelId="{24933649-E441-422F-B4D9-29ACFB2EEFC7}" type="sibTrans" cxnId="{BF3089AA-D342-4932-B569-8AB161B4B5B7}">
      <dgm:prSet/>
      <dgm:spPr/>
      <dgm:t>
        <a:bodyPr/>
        <a:lstStyle/>
        <a:p>
          <a:endParaRPr lang="zh-HK" altLang="en-US"/>
        </a:p>
      </dgm:t>
    </dgm:pt>
    <dgm:pt modelId="{8132B024-27A5-4963-8B2F-6043C1BFF355}">
      <dgm:prSet phldrT="[文字]"/>
      <dgm:spPr/>
      <dgm:t>
        <a:bodyPr/>
        <a:lstStyle/>
        <a:p>
          <a:r>
            <a:rPr lang="zh-HK" altLang="en-US" dirty="0" smtClean="0"/>
            <a:t>義賣 </a:t>
          </a:r>
          <a:r>
            <a:rPr lang="en-US" altLang="zh-HK" dirty="0" smtClean="0"/>
            <a:t>: </a:t>
          </a:r>
          <a:r>
            <a:rPr lang="en-US" altLang="zh-HK" dirty="0" err="1" smtClean="0"/>
            <a:t>其他</a:t>
          </a:r>
          <a:r>
            <a:rPr lang="zh-HK" altLang="zh-HK" dirty="0" smtClean="0"/>
            <a:t>性能良好</a:t>
          </a:r>
          <a:r>
            <a:rPr lang="zh-HK" altLang="en-US" dirty="0" smtClean="0"/>
            <a:t>電器亦將進行義賣。</a:t>
          </a:r>
          <a:endParaRPr lang="zh-HK" altLang="en-US" dirty="0"/>
        </a:p>
      </dgm:t>
    </dgm:pt>
    <dgm:pt modelId="{26A75495-5C8C-42F7-B54B-DC490788DC4E}" type="parTrans" cxnId="{2BE16082-DD1B-476C-9C14-2C6D05DF2F8F}">
      <dgm:prSet/>
      <dgm:spPr/>
      <dgm:t>
        <a:bodyPr/>
        <a:lstStyle/>
        <a:p>
          <a:endParaRPr lang="zh-HK" altLang="en-US"/>
        </a:p>
      </dgm:t>
    </dgm:pt>
    <dgm:pt modelId="{AB474C54-FA57-4DFA-92F1-CE98B34FB201}" type="sibTrans" cxnId="{2BE16082-DD1B-476C-9C14-2C6D05DF2F8F}">
      <dgm:prSet/>
      <dgm:spPr/>
      <dgm:t>
        <a:bodyPr/>
        <a:lstStyle/>
        <a:p>
          <a:endParaRPr lang="zh-HK" altLang="en-US"/>
        </a:p>
      </dgm:t>
    </dgm:pt>
    <dgm:pt modelId="{C3F30E62-30EE-4CC8-BDAB-61A05B3B036D}">
      <dgm:prSet/>
      <dgm:spPr/>
      <dgm:t>
        <a:bodyPr/>
        <a:lstStyle/>
        <a:p>
          <a:endParaRPr lang="zh-HK" altLang="en-US" dirty="0" smtClean="0"/>
        </a:p>
      </dgm:t>
    </dgm:pt>
    <dgm:pt modelId="{4469D204-B480-40FD-B4DE-7082D311B38E}" type="parTrans" cxnId="{41CC24D4-FF94-4BA8-99A8-41E6A37BDF03}">
      <dgm:prSet/>
      <dgm:spPr/>
      <dgm:t>
        <a:bodyPr/>
        <a:lstStyle/>
        <a:p>
          <a:endParaRPr lang="zh-HK" altLang="en-US"/>
        </a:p>
      </dgm:t>
    </dgm:pt>
    <dgm:pt modelId="{064FE180-FB38-4BF6-BB48-8D1FE1E390EF}" type="sibTrans" cxnId="{41CC24D4-FF94-4BA8-99A8-41E6A37BDF03}">
      <dgm:prSet/>
      <dgm:spPr/>
      <dgm:t>
        <a:bodyPr/>
        <a:lstStyle/>
        <a:p>
          <a:endParaRPr lang="zh-HK" altLang="en-US"/>
        </a:p>
      </dgm:t>
    </dgm:pt>
    <dgm:pt modelId="{DD2DE24B-84F5-49E6-868B-06D9B5E7A8BD}">
      <dgm:prSet/>
      <dgm:spPr/>
      <dgm:t>
        <a:bodyPr/>
        <a:lstStyle/>
        <a:p>
          <a:endParaRPr lang="zh-HK" altLang="zh-HK" dirty="0" err="1" smtClean="0"/>
        </a:p>
      </dgm:t>
    </dgm:pt>
    <dgm:pt modelId="{4C7D0384-A10D-4CD3-B862-B13CB357C620}" type="parTrans" cxnId="{1CE41F99-43D4-4E5D-9C35-069FB5451140}">
      <dgm:prSet/>
      <dgm:spPr/>
      <dgm:t>
        <a:bodyPr/>
        <a:lstStyle/>
        <a:p>
          <a:endParaRPr lang="zh-HK" altLang="en-US"/>
        </a:p>
      </dgm:t>
    </dgm:pt>
    <dgm:pt modelId="{A26C4C5D-3C86-4A86-8A19-E1DFEBF044F4}" type="sibTrans" cxnId="{1CE41F99-43D4-4E5D-9C35-069FB5451140}">
      <dgm:prSet/>
      <dgm:spPr/>
      <dgm:t>
        <a:bodyPr/>
        <a:lstStyle/>
        <a:p>
          <a:endParaRPr lang="zh-HK" altLang="en-US"/>
        </a:p>
      </dgm:t>
    </dgm:pt>
    <dgm:pt modelId="{1CFDAC10-2862-4D37-B3EA-68BA2E93BD9C}" type="pres">
      <dgm:prSet presAssocID="{EBCF8266-0DC5-4777-A3E5-3F59D0B4CE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25467B17-7E2C-40C3-9AC7-FEE589E75242}" type="pres">
      <dgm:prSet presAssocID="{3609DB22-E539-48A0-8CEA-F8BE6A73EC86}" presName="composite" presStyleCnt="0"/>
      <dgm:spPr/>
    </dgm:pt>
    <dgm:pt modelId="{5AC85E7E-39FF-4CE5-8C1B-B37D09ABFEB2}" type="pres">
      <dgm:prSet presAssocID="{3609DB22-E539-48A0-8CEA-F8BE6A73EC8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FEB1FC44-A1D0-4BE9-9C1F-0EE1DFBC94BB}" type="pres">
      <dgm:prSet presAssocID="{3609DB22-E539-48A0-8CEA-F8BE6A73EC86}" presName="parSh" presStyleLbl="node1" presStyleIdx="0" presStyleCnt="3" custLinFactNeighborX="336" custLinFactNeighborY="-13385"/>
      <dgm:spPr/>
      <dgm:t>
        <a:bodyPr/>
        <a:lstStyle/>
        <a:p>
          <a:endParaRPr lang="zh-HK" altLang="en-US"/>
        </a:p>
      </dgm:t>
    </dgm:pt>
    <dgm:pt modelId="{E95AA7FB-241D-44C9-AACA-2286E3FB4843}" type="pres">
      <dgm:prSet presAssocID="{3609DB22-E539-48A0-8CEA-F8BE6A73EC86}" presName="desTx" presStyleLbl="fgAcc1" presStyleIdx="0" presStyleCnt="3" custLinFactNeighborX="-800" custLinFactNeighborY="2608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822F4AF2-96FD-4D28-BD17-C210BE155C92}" type="pres">
      <dgm:prSet presAssocID="{96395492-3D33-42EC-94C7-0E0C958AC44B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E7433087-C42B-4050-BEB0-76B7C82022EB}" type="pres">
      <dgm:prSet presAssocID="{96395492-3D33-42EC-94C7-0E0C958AC44B}" presName="connTx" presStyleLbl="sibTrans2D1" presStyleIdx="0" presStyleCnt="2"/>
      <dgm:spPr/>
      <dgm:t>
        <a:bodyPr/>
        <a:lstStyle/>
        <a:p>
          <a:endParaRPr lang="zh-TW" altLang="en-US"/>
        </a:p>
      </dgm:t>
    </dgm:pt>
    <dgm:pt modelId="{72C5759A-2A86-4CBB-9D49-241CD627D67F}" type="pres">
      <dgm:prSet presAssocID="{F349825B-34AA-4800-9868-336C4F45E8EB}" presName="composite" presStyleCnt="0"/>
      <dgm:spPr/>
    </dgm:pt>
    <dgm:pt modelId="{2F964250-5352-478D-99E6-85CF6CA401C3}" type="pres">
      <dgm:prSet presAssocID="{F349825B-34AA-4800-9868-336C4F45E8E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75AFA24-BF91-4AA1-A740-986D50490140}" type="pres">
      <dgm:prSet presAssocID="{F349825B-34AA-4800-9868-336C4F45E8EB}" presName="parSh" presStyleLbl="node1" presStyleIdx="1" presStyleCnt="3" custLinFactNeighborX="-1666" custLinFactNeighborY="-13385"/>
      <dgm:spPr/>
      <dgm:t>
        <a:bodyPr/>
        <a:lstStyle/>
        <a:p>
          <a:endParaRPr lang="zh-TW" altLang="en-US"/>
        </a:p>
      </dgm:t>
    </dgm:pt>
    <dgm:pt modelId="{F82E56CE-FDA0-4A69-A502-7D173B6198C1}" type="pres">
      <dgm:prSet presAssocID="{F349825B-34AA-4800-9868-336C4F45E8EB}" presName="desTx" presStyleLbl="fgAcc1" presStyleIdx="1" presStyleCnt="3" custLinFactNeighborX="1067" custLinFactNeighborY="4532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2EE33862-5CBD-4708-8AB5-D3B007FAC2A4}" type="pres">
      <dgm:prSet presAssocID="{F43B8D0A-66A4-4F49-9796-2E5F798E6CF6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7779B370-2A1B-43A5-8D60-479E8DFC9304}" type="pres">
      <dgm:prSet presAssocID="{F43B8D0A-66A4-4F49-9796-2E5F798E6CF6}" presName="connTx" presStyleLbl="sibTrans2D1" presStyleIdx="1" presStyleCnt="2"/>
      <dgm:spPr/>
      <dgm:t>
        <a:bodyPr/>
        <a:lstStyle/>
        <a:p>
          <a:endParaRPr lang="zh-TW" altLang="en-US"/>
        </a:p>
      </dgm:t>
    </dgm:pt>
    <dgm:pt modelId="{BA1DFE0B-373C-4BAF-8D56-D160CFD2C7D2}" type="pres">
      <dgm:prSet presAssocID="{9F39458B-E8D8-42EE-BB87-73E3246D4D9F}" presName="composite" presStyleCnt="0"/>
      <dgm:spPr/>
    </dgm:pt>
    <dgm:pt modelId="{9C5CF263-A2A3-4AF6-AC61-6F2B76674C4A}" type="pres">
      <dgm:prSet presAssocID="{9F39458B-E8D8-42EE-BB87-73E3246D4D9F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A243C523-5905-4C73-97B5-84BA7F188BD1}" type="pres">
      <dgm:prSet presAssocID="{9F39458B-E8D8-42EE-BB87-73E3246D4D9F}" presName="parSh" presStyleLbl="node1" presStyleIdx="2" presStyleCnt="3" custLinFactNeighborX="201" custLinFactNeighborY="-13385"/>
      <dgm:spPr/>
      <dgm:t>
        <a:bodyPr/>
        <a:lstStyle/>
        <a:p>
          <a:endParaRPr lang="zh-HK" altLang="en-US"/>
        </a:p>
      </dgm:t>
    </dgm:pt>
    <dgm:pt modelId="{7ED3703A-D847-44C0-A7FC-BC967C42B9DD}" type="pres">
      <dgm:prSet presAssocID="{9F39458B-E8D8-42EE-BB87-73E3246D4D9F}" presName="desTx" presStyleLbl="fgAcc1" presStyleIdx="2" presStyleCnt="3" custLinFactNeighborX="-935" custLinFactNeighborY="4532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</dgm:ptLst>
  <dgm:cxnLst>
    <dgm:cxn modelId="{BF3089AA-D342-4932-B569-8AB161B4B5B7}" srcId="{F349825B-34AA-4800-9868-336C4F45E8EB}" destId="{7E41C107-D93D-4C57-9104-D6D0BDB42AD5}" srcOrd="1" destOrd="0" parTransId="{F25607D9-6889-4050-88DE-5C5793410B90}" sibTransId="{24933649-E441-422F-B4D9-29ACFB2EEFC7}"/>
    <dgm:cxn modelId="{3CBBA1F1-7FE6-441D-8B5F-3F933D42D760}" srcId="{3609DB22-E539-48A0-8CEA-F8BE6A73EC86}" destId="{4552B957-9CA8-4162-8C42-0A57C93C06A4}" srcOrd="0" destOrd="0" parTransId="{CD5CAD62-CA4C-45FC-B1D0-8B80C0696A32}" sibTransId="{8CDA188B-1543-4D1C-95B2-7E93B24ABEB7}"/>
    <dgm:cxn modelId="{4A9FDBEA-470A-425B-939C-2FA6B90E5E5D}" type="presOf" srcId="{3609DB22-E539-48A0-8CEA-F8BE6A73EC86}" destId="{5AC85E7E-39FF-4CE5-8C1B-B37D09ABFEB2}" srcOrd="0" destOrd="0" presId="urn:microsoft.com/office/officeart/2005/8/layout/process3"/>
    <dgm:cxn modelId="{3F6C61D9-287B-4EE0-9F6B-0FEC1ACDA144}" type="presOf" srcId="{4552B957-9CA8-4162-8C42-0A57C93C06A4}" destId="{E95AA7FB-241D-44C9-AACA-2286E3FB4843}" srcOrd="0" destOrd="0" presId="urn:microsoft.com/office/officeart/2005/8/layout/process3"/>
    <dgm:cxn modelId="{8288DC54-B604-454E-B1E3-1D22D1FA019C}" type="presOf" srcId="{F349825B-34AA-4800-9868-336C4F45E8EB}" destId="{975AFA24-BF91-4AA1-A740-986D50490140}" srcOrd="1" destOrd="0" presId="urn:microsoft.com/office/officeart/2005/8/layout/process3"/>
    <dgm:cxn modelId="{9C0C90CC-851E-4F9A-B37D-C207B504A7A2}" type="presOf" srcId="{F43B8D0A-66A4-4F49-9796-2E5F798E6CF6}" destId="{7779B370-2A1B-43A5-8D60-479E8DFC9304}" srcOrd="1" destOrd="0" presId="urn:microsoft.com/office/officeart/2005/8/layout/process3"/>
    <dgm:cxn modelId="{E15EF4DC-5A7E-4751-B3BF-452CC1279691}" type="presOf" srcId="{F349825B-34AA-4800-9868-336C4F45E8EB}" destId="{2F964250-5352-478D-99E6-85CF6CA401C3}" srcOrd="0" destOrd="0" presId="urn:microsoft.com/office/officeart/2005/8/layout/process3"/>
    <dgm:cxn modelId="{6D1EBE69-0EA8-4357-B279-DAB46FEE872E}" type="presOf" srcId="{7E41C107-D93D-4C57-9104-D6D0BDB42AD5}" destId="{F82E56CE-FDA0-4A69-A502-7D173B6198C1}" srcOrd="0" destOrd="1" presId="urn:microsoft.com/office/officeart/2005/8/layout/process3"/>
    <dgm:cxn modelId="{FC0AB089-706B-4CA0-87D0-46A9975D5EAD}" type="presOf" srcId="{3609DB22-E539-48A0-8CEA-F8BE6A73EC86}" destId="{FEB1FC44-A1D0-4BE9-9C1F-0EE1DFBC94BB}" srcOrd="1" destOrd="0" presId="urn:microsoft.com/office/officeart/2005/8/layout/process3"/>
    <dgm:cxn modelId="{4CDE8752-C618-496D-B86F-F1FA742E1445}" type="presOf" srcId="{9F39458B-E8D8-42EE-BB87-73E3246D4D9F}" destId="{A243C523-5905-4C73-97B5-84BA7F188BD1}" srcOrd="1" destOrd="0" presId="urn:microsoft.com/office/officeart/2005/8/layout/process3"/>
    <dgm:cxn modelId="{B0BE04CB-98BF-4319-A74A-34D55909AA46}" type="presOf" srcId="{27C02C36-A17B-4911-94BD-8254AC881103}" destId="{F82E56CE-FDA0-4A69-A502-7D173B6198C1}" srcOrd="0" destOrd="0" presId="urn:microsoft.com/office/officeart/2005/8/layout/process3"/>
    <dgm:cxn modelId="{BB8DAED1-E8F1-480B-90AC-C42D6D7F559B}" type="presOf" srcId="{8132B024-27A5-4963-8B2F-6043C1BFF355}" destId="{7ED3703A-D847-44C0-A7FC-BC967C42B9DD}" srcOrd="0" destOrd="2" presId="urn:microsoft.com/office/officeart/2005/8/layout/process3"/>
    <dgm:cxn modelId="{7252E0E6-FF81-4952-A4EC-46BA60801669}" srcId="{3609DB22-E539-48A0-8CEA-F8BE6A73EC86}" destId="{B7E4705D-34C8-4DA2-AD92-E0D0C9786CA4}" srcOrd="1" destOrd="0" parTransId="{CD167DCB-3800-4A77-B69D-9BC16A76BF75}" sibTransId="{4C1D2972-29FD-4A52-9B2D-C6C21E7BCE50}"/>
    <dgm:cxn modelId="{714F98FB-1572-4B25-AA05-BC3D00976D04}" srcId="{EBCF8266-0DC5-4777-A3E5-3F59D0B4CEB9}" destId="{F349825B-34AA-4800-9868-336C4F45E8EB}" srcOrd="1" destOrd="0" parTransId="{99BD69CE-A600-47D0-9F27-675A1387D4FA}" sibTransId="{F43B8D0A-66A4-4F49-9796-2E5F798E6CF6}"/>
    <dgm:cxn modelId="{41CC24D4-FF94-4BA8-99A8-41E6A37BDF03}" srcId="{9F39458B-E8D8-42EE-BB87-73E3246D4D9F}" destId="{C3F30E62-30EE-4CC8-BDAB-61A05B3B036D}" srcOrd="1" destOrd="0" parTransId="{4469D204-B480-40FD-B4DE-7082D311B38E}" sibTransId="{064FE180-FB38-4BF6-BB48-8D1FE1E390EF}"/>
    <dgm:cxn modelId="{A835CF85-470B-47A7-BCED-01F6EF989FCF}" type="presOf" srcId="{9F39458B-E8D8-42EE-BB87-73E3246D4D9F}" destId="{9C5CF263-A2A3-4AF6-AC61-6F2B76674C4A}" srcOrd="0" destOrd="0" presId="urn:microsoft.com/office/officeart/2005/8/layout/process3"/>
    <dgm:cxn modelId="{78F92F46-A332-4D53-AC63-C3902361E461}" type="presOf" srcId="{B7E4705D-34C8-4DA2-AD92-E0D0C9786CA4}" destId="{E95AA7FB-241D-44C9-AACA-2286E3FB4843}" srcOrd="0" destOrd="1" presId="urn:microsoft.com/office/officeart/2005/8/layout/process3"/>
    <dgm:cxn modelId="{100468D3-9252-44C5-A926-38F5A3D44AC0}" srcId="{F349825B-34AA-4800-9868-336C4F45E8EB}" destId="{C70FF877-58F2-40AF-BAA6-F51B081959D8}" srcOrd="2" destOrd="0" parTransId="{1CD923B8-D82F-4558-A54B-C43B7ED7CF05}" sibTransId="{65493372-5E11-4E05-9322-A88548FB6389}"/>
    <dgm:cxn modelId="{B451A897-4D28-4665-8AD5-5400764AEC40}" type="presOf" srcId="{D158E663-F6C0-4E47-AE33-0FB742A00604}" destId="{7ED3703A-D847-44C0-A7FC-BC967C42B9DD}" srcOrd="0" destOrd="0" presId="urn:microsoft.com/office/officeart/2005/8/layout/process3"/>
    <dgm:cxn modelId="{1CE41F99-43D4-4E5D-9C35-069FB5451140}" srcId="{9F39458B-E8D8-42EE-BB87-73E3246D4D9F}" destId="{DD2DE24B-84F5-49E6-868B-06D9B5E7A8BD}" srcOrd="3" destOrd="0" parTransId="{4C7D0384-A10D-4CD3-B862-B13CB357C620}" sibTransId="{A26C4C5D-3C86-4A86-8A19-E1DFEBF044F4}"/>
    <dgm:cxn modelId="{7EAE7290-BE11-4EA7-8863-FE821847E205}" type="presOf" srcId="{DD2DE24B-84F5-49E6-868B-06D9B5E7A8BD}" destId="{7ED3703A-D847-44C0-A7FC-BC967C42B9DD}" srcOrd="0" destOrd="3" presId="urn:microsoft.com/office/officeart/2005/8/layout/process3"/>
    <dgm:cxn modelId="{05EE8AFC-BF58-4F75-B05F-7B02FF468893}" type="presOf" srcId="{EBCF8266-0DC5-4777-A3E5-3F59D0B4CEB9}" destId="{1CFDAC10-2862-4D37-B3EA-68BA2E93BD9C}" srcOrd="0" destOrd="0" presId="urn:microsoft.com/office/officeart/2005/8/layout/process3"/>
    <dgm:cxn modelId="{1C37E594-3732-481F-8704-C67784339F83}" type="presOf" srcId="{C3F30E62-30EE-4CC8-BDAB-61A05B3B036D}" destId="{7ED3703A-D847-44C0-A7FC-BC967C42B9DD}" srcOrd="0" destOrd="1" presId="urn:microsoft.com/office/officeart/2005/8/layout/process3"/>
    <dgm:cxn modelId="{3003189F-A514-459F-94E4-B0A8A357D34D}" srcId="{EBCF8266-0DC5-4777-A3E5-3F59D0B4CEB9}" destId="{9F39458B-E8D8-42EE-BB87-73E3246D4D9F}" srcOrd="2" destOrd="0" parTransId="{2CB11BF6-33B3-403E-8FB2-C0D9F175B5E3}" sibTransId="{F535BD83-B393-40B1-9823-CCB6B49B9037}"/>
    <dgm:cxn modelId="{2BE16082-DD1B-476C-9C14-2C6D05DF2F8F}" srcId="{9F39458B-E8D8-42EE-BB87-73E3246D4D9F}" destId="{8132B024-27A5-4963-8B2F-6043C1BFF355}" srcOrd="2" destOrd="0" parTransId="{26A75495-5C8C-42F7-B54B-DC490788DC4E}" sibTransId="{AB474C54-FA57-4DFA-92F1-CE98B34FB201}"/>
    <dgm:cxn modelId="{6BE32CC7-0907-4E11-887C-AEC4116EA82C}" type="presOf" srcId="{96395492-3D33-42EC-94C7-0E0C958AC44B}" destId="{822F4AF2-96FD-4D28-BD17-C210BE155C92}" srcOrd="0" destOrd="0" presId="urn:microsoft.com/office/officeart/2005/8/layout/process3"/>
    <dgm:cxn modelId="{8A16DED0-5CA1-4A40-9819-8BA0E1ACAB1C}" srcId="{9F39458B-E8D8-42EE-BB87-73E3246D4D9F}" destId="{D158E663-F6C0-4E47-AE33-0FB742A00604}" srcOrd="0" destOrd="0" parTransId="{F9DCBE61-0A1E-42D2-B16B-86432A1260AB}" sibTransId="{04D3D2EB-5FB5-44BA-B516-D105EFD7E227}"/>
    <dgm:cxn modelId="{D35FD63D-656C-4ECB-8E25-0B87DFEF3134}" type="presOf" srcId="{F43B8D0A-66A4-4F49-9796-2E5F798E6CF6}" destId="{2EE33862-5CBD-4708-8AB5-D3B007FAC2A4}" srcOrd="0" destOrd="0" presId="urn:microsoft.com/office/officeart/2005/8/layout/process3"/>
    <dgm:cxn modelId="{7EF23DDC-5A90-4410-A0A2-26272E1BB5C9}" srcId="{F349825B-34AA-4800-9868-336C4F45E8EB}" destId="{27C02C36-A17B-4911-94BD-8254AC881103}" srcOrd="0" destOrd="0" parTransId="{56E330CE-DBD1-4B20-BAAE-1D7B037F6926}" sibTransId="{498AC5D5-9BE2-4FC0-A491-7F337B236A30}"/>
    <dgm:cxn modelId="{E4A7F004-54BB-41C4-8C10-BDF4E5797DE5}" srcId="{EBCF8266-0DC5-4777-A3E5-3F59D0B4CEB9}" destId="{3609DB22-E539-48A0-8CEA-F8BE6A73EC86}" srcOrd="0" destOrd="0" parTransId="{BD98972C-8A34-47C6-831A-93DDC1D56CB6}" sibTransId="{96395492-3D33-42EC-94C7-0E0C958AC44B}"/>
    <dgm:cxn modelId="{741B0CB3-1D3F-44B7-A609-7DC955249EA8}" type="presOf" srcId="{C70FF877-58F2-40AF-BAA6-F51B081959D8}" destId="{F82E56CE-FDA0-4A69-A502-7D173B6198C1}" srcOrd="0" destOrd="2" presId="urn:microsoft.com/office/officeart/2005/8/layout/process3"/>
    <dgm:cxn modelId="{E8EE509E-7129-422C-B1A2-DA0D72986065}" type="presOf" srcId="{96395492-3D33-42EC-94C7-0E0C958AC44B}" destId="{E7433087-C42B-4050-BEB0-76B7C82022EB}" srcOrd="1" destOrd="0" presId="urn:microsoft.com/office/officeart/2005/8/layout/process3"/>
    <dgm:cxn modelId="{BC00327B-0CE5-41C1-BBE8-E7864A7EF0DF}" type="presParOf" srcId="{1CFDAC10-2862-4D37-B3EA-68BA2E93BD9C}" destId="{25467B17-7E2C-40C3-9AC7-FEE589E75242}" srcOrd="0" destOrd="0" presId="urn:microsoft.com/office/officeart/2005/8/layout/process3"/>
    <dgm:cxn modelId="{8519D8AE-0432-4871-9031-A3858B009835}" type="presParOf" srcId="{25467B17-7E2C-40C3-9AC7-FEE589E75242}" destId="{5AC85E7E-39FF-4CE5-8C1B-B37D09ABFEB2}" srcOrd="0" destOrd="0" presId="urn:microsoft.com/office/officeart/2005/8/layout/process3"/>
    <dgm:cxn modelId="{344D7FBB-FBB5-46E7-BE59-2D0828BDDB54}" type="presParOf" srcId="{25467B17-7E2C-40C3-9AC7-FEE589E75242}" destId="{FEB1FC44-A1D0-4BE9-9C1F-0EE1DFBC94BB}" srcOrd="1" destOrd="0" presId="urn:microsoft.com/office/officeart/2005/8/layout/process3"/>
    <dgm:cxn modelId="{D7B9E7F4-6189-4FBF-A29B-1816AD089FF4}" type="presParOf" srcId="{25467B17-7E2C-40C3-9AC7-FEE589E75242}" destId="{E95AA7FB-241D-44C9-AACA-2286E3FB4843}" srcOrd="2" destOrd="0" presId="urn:microsoft.com/office/officeart/2005/8/layout/process3"/>
    <dgm:cxn modelId="{5D3E754C-0C6C-4A4C-9534-3E23B2EE0515}" type="presParOf" srcId="{1CFDAC10-2862-4D37-B3EA-68BA2E93BD9C}" destId="{822F4AF2-96FD-4D28-BD17-C210BE155C92}" srcOrd="1" destOrd="0" presId="urn:microsoft.com/office/officeart/2005/8/layout/process3"/>
    <dgm:cxn modelId="{A848A000-7D42-4149-A130-D36E38009C91}" type="presParOf" srcId="{822F4AF2-96FD-4D28-BD17-C210BE155C92}" destId="{E7433087-C42B-4050-BEB0-76B7C82022EB}" srcOrd="0" destOrd="0" presId="urn:microsoft.com/office/officeart/2005/8/layout/process3"/>
    <dgm:cxn modelId="{E1579FA6-87E1-4274-923A-F2499BC5023D}" type="presParOf" srcId="{1CFDAC10-2862-4D37-B3EA-68BA2E93BD9C}" destId="{72C5759A-2A86-4CBB-9D49-241CD627D67F}" srcOrd="2" destOrd="0" presId="urn:microsoft.com/office/officeart/2005/8/layout/process3"/>
    <dgm:cxn modelId="{142A8C4F-534F-4FBC-AE38-90DAACFC53D5}" type="presParOf" srcId="{72C5759A-2A86-4CBB-9D49-241CD627D67F}" destId="{2F964250-5352-478D-99E6-85CF6CA401C3}" srcOrd="0" destOrd="0" presId="urn:microsoft.com/office/officeart/2005/8/layout/process3"/>
    <dgm:cxn modelId="{0912B2C2-7AF8-466B-814E-49E84EF14469}" type="presParOf" srcId="{72C5759A-2A86-4CBB-9D49-241CD627D67F}" destId="{975AFA24-BF91-4AA1-A740-986D50490140}" srcOrd="1" destOrd="0" presId="urn:microsoft.com/office/officeart/2005/8/layout/process3"/>
    <dgm:cxn modelId="{084F318B-CE5F-4AF6-BFDB-AC7F252EAF13}" type="presParOf" srcId="{72C5759A-2A86-4CBB-9D49-241CD627D67F}" destId="{F82E56CE-FDA0-4A69-A502-7D173B6198C1}" srcOrd="2" destOrd="0" presId="urn:microsoft.com/office/officeart/2005/8/layout/process3"/>
    <dgm:cxn modelId="{DC5E9A70-C6AC-43A3-A0EF-697853D52D42}" type="presParOf" srcId="{1CFDAC10-2862-4D37-B3EA-68BA2E93BD9C}" destId="{2EE33862-5CBD-4708-8AB5-D3B007FAC2A4}" srcOrd="3" destOrd="0" presId="urn:microsoft.com/office/officeart/2005/8/layout/process3"/>
    <dgm:cxn modelId="{4B516C9F-1419-4936-871E-868A29F9CCED}" type="presParOf" srcId="{2EE33862-5CBD-4708-8AB5-D3B007FAC2A4}" destId="{7779B370-2A1B-43A5-8D60-479E8DFC9304}" srcOrd="0" destOrd="0" presId="urn:microsoft.com/office/officeart/2005/8/layout/process3"/>
    <dgm:cxn modelId="{8AE99476-AE58-461C-BA1D-14EEF586B423}" type="presParOf" srcId="{1CFDAC10-2862-4D37-B3EA-68BA2E93BD9C}" destId="{BA1DFE0B-373C-4BAF-8D56-D160CFD2C7D2}" srcOrd="4" destOrd="0" presId="urn:microsoft.com/office/officeart/2005/8/layout/process3"/>
    <dgm:cxn modelId="{62287D70-DCFA-4321-9681-39540E8001D0}" type="presParOf" srcId="{BA1DFE0B-373C-4BAF-8D56-D160CFD2C7D2}" destId="{9C5CF263-A2A3-4AF6-AC61-6F2B76674C4A}" srcOrd="0" destOrd="0" presId="urn:microsoft.com/office/officeart/2005/8/layout/process3"/>
    <dgm:cxn modelId="{DC5C3974-BD4E-4D18-B53F-BDD6A16768DC}" type="presParOf" srcId="{BA1DFE0B-373C-4BAF-8D56-D160CFD2C7D2}" destId="{A243C523-5905-4C73-97B5-84BA7F188BD1}" srcOrd="1" destOrd="0" presId="urn:microsoft.com/office/officeart/2005/8/layout/process3"/>
    <dgm:cxn modelId="{2E0E2E6D-C3E3-4408-ABDC-DD67F6B5DD0E}" type="presParOf" srcId="{BA1DFE0B-373C-4BAF-8D56-D160CFD2C7D2}" destId="{7ED3703A-D847-44C0-A7FC-BC967C42B9DD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38DA03-AABA-41FA-8460-791E5F426ADB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</dgm:pt>
    <dgm:pt modelId="{E3BC448A-ADE1-49ED-820C-038A0CE5E8B3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廢物</a:t>
          </a:r>
          <a:endParaRPr lang="en-US" altLang="zh-TW" sz="18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生產者</a:t>
          </a:r>
          <a:endParaRPr lang="zh-HK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756C87-8345-45DD-A660-3E7AAB93A0B7}" type="parTrans" cxnId="{AC762EA6-0321-4F1D-83F3-020A7E164DBE}">
      <dgm:prSet/>
      <dgm:spPr/>
      <dgm:t>
        <a:bodyPr/>
        <a:lstStyle/>
        <a:p>
          <a:endParaRPr lang="zh-HK" altLang="en-US"/>
        </a:p>
      </dgm:t>
    </dgm:pt>
    <dgm:pt modelId="{05A380AE-8974-4C1A-BDA4-7DACDD4E0DE3}" type="sibTrans" cxnId="{AC762EA6-0321-4F1D-83F3-020A7E164DBE}">
      <dgm:prSet/>
      <dgm:spPr/>
      <dgm:t>
        <a:bodyPr/>
        <a:lstStyle/>
        <a:p>
          <a:endParaRPr lang="zh-HK" altLang="en-US"/>
        </a:p>
      </dgm:t>
    </dgm:pt>
    <dgm:pt modelId="{F182FE9E-AF15-4A11-BDE9-171418BDF6E3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廢物回收計劃</a:t>
          </a:r>
          <a:endParaRPr lang="en-US" altLang="zh-TW" sz="18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（例如把物料放進回收桶）</a:t>
          </a:r>
          <a:endParaRPr lang="zh-HK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2083C1-7F18-420E-BB3E-447D410E3586}" type="parTrans" cxnId="{4BBF01A3-8613-4C36-A8E4-85B236C9905A}">
      <dgm:prSet/>
      <dgm:spPr/>
      <dgm:t>
        <a:bodyPr/>
        <a:lstStyle/>
        <a:p>
          <a:endParaRPr lang="zh-HK" altLang="en-US"/>
        </a:p>
      </dgm:t>
    </dgm:pt>
    <dgm:pt modelId="{B611D164-C3B6-49B6-B710-CBACDEE3A12C}" type="sibTrans" cxnId="{4BBF01A3-8613-4C36-A8E4-85B236C9905A}">
      <dgm:prSet/>
      <dgm:spPr/>
      <dgm:t>
        <a:bodyPr/>
        <a:lstStyle/>
        <a:p>
          <a:endParaRPr lang="zh-HK" altLang="en-US"/>
        </a:p>
      </dgm:t>
    </dgm:pt>
    <dgm:pt modelId="{3A49BF23-93C6-4882-A5DC-5FA131D654C5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檢取廢物者（包括清潔工人）</a:t>
          </a:r>
          <a:endParaRPr lang="zh-HK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0DA62D2-3A25-4DA1-8A10-B2C2FF5CC05D}" type="parTrans" cxnId="{D763E099-25AA-4682-BF38-80C40AEC6EF5}">
      <dgm:prSet/>
      <dgm:spPr/>
      <dgm:t>
        <a:bodyPr/>
        <a:lstStyle/>
        <a:p>
          <a:endParaRPr lang="zh-HK" altLang="en-US"/>
        </a:p>
      </dgm:t>
    </dgm:pt>
    <dgm:pt modelId="{CF15FAA8-CC4D-425A-910C-5F97B5833E91}" type="sibTrans" cxnId="{D763E099-25AA-4682-BF38-80C40AEC6EF5}">
      <dgm:prSet/>
      <dgm:spPr/>
      <dgm:t>
        <a:bodyPr/>
        <a:lstStyle/>
        <a:p>
          <a:endParaRPr lang="zh-HK" altLang="en-US"/>
        </a:p>
      </dgm:t>
    </dgm:pt>
    <dgm:pt modelId="{C399600B-B168-40F4-A867-1478045FD3F9}">
      <dgm:prSet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可再造物料收集商或回收商</a:t>
          </a:r>
          <a:endParaRPr lang="zh-HK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039C7F8-69A8-40D9-90EB-AED0F59E3891}" type="parTrans" cxnId="{EE4F4222-BD7F-410A-8B58-801CDBB2955C}">
      <dgm:prSet/>
      <dgm:spPr/>
      <dgm:t>
        <a:bodyPr/>
        <a:lstStyle/>
        <a:p>
          <a:endParaRPr lang="zh-HK" altLang="en-US"/>
        </a:p>
      </dgm:t>
    </dgm:pt>
    <dgm:pt modelId="{BB79B1DD-5AFA-4ED5-B924-34E3AD41C971}" type="sibTrans" cxnId="{EE4F4222-BD7F-410A-8B58-801CDBB2955C}">
      <dgm:prSet/>
      <dgm:spPr/>
      <dgm:t>
        <a:bodyPr/>
        <a:lstStyle/>
        <a:p>
          <a:endParaRPr lang="zh-HK" altLang="en-US"/>
        </a:p>
      </dgm:t>
    </dgm:pt>
    <dgm:pt modelId="{1A232925-BF88-4DFD-A8EE-FF757A6299B7}">
      <dgm:prSet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可再造物料出口商</a:t>
          </a:r>
          <a:r>
            <a:rPr lang="en-US" altLang="zh-TW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/</a:t>
          </a:r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循環再造商</a:t>
          </a:r>
          <a:endParaRPr lang="zh-HK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7D0D6DA-5D00-420E-B77D-D6855594C165}" type="parTrans" cxnId="{EBA724F7-3F9B-423F-A822-BF277BB92C0D}">
      <dgm:prSet/>
      <dgm:spPr/>
      <dgm:t>
        <a:bodyPr/>
        <a:lstStyle/>
        <a:p>
          <a:endParaRPr lang="zh-HK" altLang="en-US"/>
        </a:p>
      </dgm:t>
    </dgm:pt>
    <dgm:pt modelId="{38FB92F5-0F01-48AA-9EBA-7ED858CD2556}" type="sibTrans" cxnId="{EBA724F7-3F9B-423F-A822-BF277BB92C0D}">
      <dgm:prSet/>
      <dgm:spPr/>
      <dgm:t>
        <a:bodyPr/>
        <a:lstStyle/>
        <a:p>
          <a:endParaRPr lang="zh-HK" altLang="en-US"/>
        </a:p>
      </dgm:t>
    </dgm:pt>
    <dgm:pt modelId="{4138CD2C-67C4-4115-B3E7-B698F1377677}" type="pres">
      <dgm:prSet presAssocID="{BC38DA03-AABA-41FA-8460-791E5F426ADB}" presName="Name0" presStyleCnt="0">
        <dgm:presLayoutVars>
          <dgm:dir/>
          <dgm:resizeHandles val="exact"/>
        </dgm:presLayoutVars>
      </dgm:prSet>
      <dgm:spPr/>
    </dgm:pt>
    <dgm:pt modelId="{45DE9C0A-C913-425B-9A3B-60D3A73DC822}" type="pres">
      <dgm:prSet presAssocID="{E3BC448A-ADE1-49ED-820C-038A0CE5E8B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6EBD7FD3-19F3-4D17-B1B4-A039D2ADFB51}" type="pres">
      <dgm:prSet presAssocID="{05A380AE-8974-4C1A-BDA4-7DACDD4E0DE3}" presName="sibTrans" presStyleLbl="sibTrans2D1" presStyleIdx="0" presStyleCnt="4"/>
      <dgm:spPr/>
      <dgm:t>
        <a:bodyPr/>
        <a:lstStyle/>
        <a:p>
          <a:endParaRPr lang="zh-HK" altLang="en-US"/>
        </a:p>
      </dgm:t>
    </dgm:pt>
    <dgm:pt modelId="{A8C9B771-9DE8-4FF4-AFE8-C76E180B74ED}" type="pres">
      <dgm:prSet presAssocID="{05A380AE-8974-4C1A-BDA4-7DACDD4E0DE3}" presName="connectorText" presStyleLbl="sibTrans2D1" presStyleIdx="0" presStyleCnt="4"/>
      <dgm:spPr/>
      <dgm:t>
        <a:bodyPr/>
        <a:lstStyle/>
        <a:p>
          <a:endParaRPr lang="zh-HK" altLang="en-US"/>
        </a:p>
      </dgm:t>
    </dgm:pt>
    <dgm:pt modelId="{673F7093-4C5C-4FCB-B34B-04FBFEB78C71}" type="pres">
      <dgm:prSet presAssocID="{F182FE9E-AF15-4A11-BDE9-171418BDF6E3}" presName="node" presStyleLbl="node1" presStyleIdx="1" presStyleCnt="5" custScaleX="154998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FCB44DB9-1472-497B-8ADB-EE63C71E3596}" type="pres">
      <dgm:prSet presAssocID="{B611D164-C3B6-49B6-B710-CBACDEE3A12C}" presName="sibTrans" presStyleLbl="sibTrans2D1" presStyleIdx="1" presStyleCnt="4"/>
      <dgm:spPr/>
      <dgm:t>
        <a:bodyPr/>
        <a:lstStyle/>
        <a:p>
          <a:endParaRPr lang="zh-HK" altLang="en-US"/>
        </a:p>
      </dgm:t>
    </dgm:pt>
    <dgm:pt modelId="{48761BB1-8D31-4090-8D54-F334F8937CF8}" type="pres">
      <dgm:prSet presAssocID="{B611D164-C3B6-49B6-B710-CBACDEE3A12C}" presName="connectorText" presStyleLbl="sibTrans2D1" presStyleIdx="1" presStyleCnt="4"/>
      <dgm:spPr/>
      <dgm:t>
        <a:bodyPr/>
        <a:lstStyle/>
        <a:p>
          <a:endParaRPr lang="zh-HK" altLang="en-US"/>
        </a:p>
      </dgm:t>
    </dgm:pt>
    <dgm:pt modelId="{2D93AE37-E303-41EB-98BF-33196D5029E2}" type="pres">
      <dgm:prSet presAssocID="{3A49BF23-93C6-4882-A5DC-5FA131D654C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5022B9C6-4054-4826-BBEC-2E0CD0563136}" type="pres">
      <dgm:prSet presAssocID="{CF15FAA8-CC4D-425A-910C-5F97B5833E91}" presName="sibTrans" presStyleLbl="sibTrans2D1" presStyleIdx="2" presStyleCnt="4"/>
      <dgm:spPr/>
      <dgm:t>
        <a:bodyPr/>
        <a:lstStyle/>
        <a:p>
          <a:endParaRPr lang="zh-HK" altLang="en-US"/>
        </a:p>
      </dgm:t>
    </dgm:pt>
    <dgm:pt modelId="{FAECC274-FB4E-454C-9BEB-25FA391E569D}" type="pres">
      <dgm:prSet presAssocID="{CF15FAA8-CC4D-425A-910C-5F97B5833E91}" presName="connectorText" presStyleLbl="sibTrans2D1" presStyleIdx="2" presStyleCnt="4"/>
      <dgm:spPr/>
      <dgm:t>
        <a:bodyPr/>
        <a:lstStyle/>
        <a:p>
          <a:endParaRPr lang="zh-HK" altLang="en-US"/>
        </a:p>
      </dgm:t>
    </dgm:pt>
    <dgm:pt modelId="{279AC170-3252-4A98-9FDE-4E57D2ED1F33}" type="pres">
      <dgm:prSet presAssocID="{C399600B-B168-40F4-A867-1478045FD3F9}" presName="node" presStyleLbl="node1" presStyleIdx="3" presStyleCnt="5" custScaleX="111862" custLinFactNeighborY="96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9266D9B6-5B58-41E6-93C1-D89E88614DC6}" type="pres">
      <dgm:prSet presAssocID="{BB79B1DD-5AFA-4ED5-B924-34E3AD41C971}" presName="sibTrans" presStyleLbl="sibTrans2D1" presStyleIdx="3" presStyleCnt="4"/>
      <dgm:spPr/>
      <dgm:t>
        <a:bodyPr/>
        <a:lstStyle/>
        <a:p>
          <a:endParaRPr lang="zh-HK" altLang="en-US"/>
        </a:p>
      </dgm:t>
    </dgm:pt>
    <dgm:pt modelId="{09EF4EA6-63DD-42D5-868B-A43284A27B4D}" type="pres">
      <dgm:prSet presAssocID="{BB79B1DD-5AFA-4ED5-B924-34E3AD41C971}" presName="connectorText" presStyleLbl="sibTrans2D1" presStyleIdx="3" presStyleCnt="4"/>
      <dgm:spPr/>
      <dgm:t>
        <a:bodyPr/>
        <a:lstStyle/>
        <a:p>
          <a:endParaRPr lang="zh-HK" altLang="en-US"/>
        </a:p>
      </dgm:t>
    </dgm:pt>
    <dgm:pt modelId="{8F9E03B2-8C8C-45B9-8DAD-FF2B920EA332}" type="pres">
      <dgm:prSet presAssocID="{1A232925-BF88-4DFD-A8EE-FF757A6299B7}" presName="node" presStyleLbl="node1" presStyleIdx="4" presStyleCnt="5" custScaleX="118883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</dgm:ptLst>
  <dgm:cxnLst>
    <dgm:cxn modelId="{6FA59647-DFC6-4122-BBDB-61B94B3F7AA9}" type="presOf" srcId="{05A380AE-8974-4C1A-BDA4-7DACDD4E0DE3}" destId="{A8C9B771-9DE8-4FF4-AFE8-C76E180B74ED}" srcOrd="1" destOrd="0" presId="urn:microsoft.com/office/officeart/2005/8/layout/process1"/>
    <dgm:cxn modelId="{27BE1D10-4F5B-4509-8A48-C1CDCBA50B5E}" type="presOf" srcId="{BB79B1DD-5AFA-4ED5-B924-34E3AD41C971}" destId="{9266D9B6-5B58-41E6-93C1-D89E88614DC6}" srcOrd="0" destOrd="0" presId="urn:microsoft.com/office/officeart/2005/8/layout/process1"/>
    <dgm:cxn modelId="{1B090CC1-9A59-4195-9888-00DB854E6E4D}" type="presOf" srcId="{F182FE9E-AF15-4A11-BDE9-171418BDF6E3}" destId="{673F7093-4C5C-4FCB-B34B-04FBFEB78C71}" srcOrd="0" destOrd="0" presId="urn:microsoft.com/office/officeart/2005/8/layout/process1"/>
    <dgm:cxn modelId="{94A4298A-805E-49B7-85D0-6FF4E84567FE}" type="presOf" srcId="{CF15FAA8-CC4D-425A-910C-5F97B5833E91}" destId="{FAECC274-FB4E-454C-9BEB-25FA391E569D}" srcOrd="1" destOrd="0" presId="urn:microsoft.com/office/officeart/2005/8/layout/process1"/>
    <dgm:cxn modelId="{AC762EA6-0321-4F1D-83F3-020A7E164DBE}" srcId="{BC38DA03-AABA-41FA-8460-791E5F426ADB}" destId="{E3BC448A-ADE1-49ED-820C-038A0CE5E8B3}" srcOrd="0" destOrd="0" parTransId="{DA756C87-8345-45DD-A660-3E7AAB93A0B7}" sibTransId="{05A380AE-8974-4C1A-BDA4-7DACDD4E0DE3}"/>
    <dgm:cxn modelId="{D0322AC7-5EC8-43E9-8057-986977EA13ED}" type="presOf" srcId="{3A49BF23-93C6-4882-A5DC-5FA131D654C5}" destId="{2D93AE37-E303-41EB-98BF-33196D5029E2}" srcOrd="0" destOrd="0" presId="urn:microsoft.com/office/officeart/2005/8/layout/process1"/>
    <dgm:cxn modelId="{0B284F05-5843-4752-98E6-1D47050A3AAF}" type="presOf" srcId="{B611D164-C3B6-49B6-B710-CBACDEE3A12C}" destId="{48761BB1-8D31-4090-8D54-F334F8937CF8}" srcOrd="1" destOrd="0" presId="urn:microsoft.com/office/officeart/2005/8/layout/process1"/>
    <dgm:cxn modelId="{17D6425B-1ED4-4568-B2AC-5D27FADB77AD}" type="presOf" srcId="{C399600B-B168-40F4-A867-1478045FD3F9}" destId="{279AC170-3252-4A98-9FDE-4E57D2ED1F33}" srcOrd="0" destOrd="0" presId="urn:microsoft.com/office/officeart/2005/8/layout/process1"/>
    <dgm:cxn modelId="{4BBF01A3-8613-4C36-A8E4-85B236C9905A}" srcId="{BC38DA03-AABA-41FA-8460-791E5F426ADB}" destId="{F182FE9E-AF15-4A11-BDE9-171418BDF6E3}" srcOrd="1" destOrd="0" parTransId="{782083C1-7F18-420E-BB3E-447D410E3586}" sibTransId="{B611D164-C3B6-49B6-B710-CBACDEE3A12C}"/>
    <dgm:cxn modelId="{EE4F4222-BD7F-410A-8B58-801CDBB2955C}" srcId="{BC38DA03-AABA-41FA-8460-791E5F426ADB}" destId="{C399600B-B168-40F4-A867-1478045FD3F9}" srcOrd="3" destOrd="0" parTransId="{C039C7F8-69A8-40D9-90EB-AED0F59E3891}" sibTransId="{BB79B1DD-5AFA-4ED5-B924-34E3AD41C971}"/>
    <dgm:cxn modelId="{06602B94-5612-47D2-8111-48EE587D92EA}" type="presOf" srcId="{05A380AE-8974-4C1A-BDA4-7DACDD4E0DE3}" destId="{6EBD7FD3-19F3-4D17-B1B4-A039D2ADFB51}" srcOrd="0" destOrd="0" presId="urn:microsoft.com/office/officeart/2005/8/layout/process1"/>
    <dgm:cxn modelId="{8A2573E2-CA19-4124-A56D-652CE8E6B573}" type="presOf" srcId="{E3BC448A-ADE1-49ED-820C-038A0CE5E8B3}" destId="{45DE9C0A-C913-425B-9A3B-60D3A73DC822}" srcOrd="0" destOrd="0" presId="urn:microsoft.com/office/officeart/2005/8/layout/process1"/>
    <dgm:cxn modelId="{D763E099-25AA-4682-BF38-80C40AEC6EF5}" srcId="{BC38DA03-AABA-41FA-8460-791E5F426ADB}" destId="{3A49BF23-93C6-4882-A5DC-5FA131D654C5}" srcOrd="2" destOrd="0" parTransId="{90DA62D2-3A25-4DA1-8A10-B2C2FF5CC05D}" sibTransId="{CF15FAA8-CC4D-425A-910C-5F97B5833E91}"/>
    <dgm:cxn modelId="{A6462397-ED6F-4456-8DEC-79E57B0046EB}" type="presOf" srcId="{BB79B1DD-5AFA-4ED5-B924-34E3AD41C971}" destId="{09EF4EA6-63DD-42D5-868B-A43284A27B4D}" srcOrd="1" destOrd="0" presId="urn:microsoft.com/office/officeart/2005/8/layout/process1"/>
    <dgm:cxn modelId="{46AA774C-5F7C-4678-B0A9-063C85CCE332}" type="presOf" srcId="{1A232925-BF88-4DFD-A8EE-FF757A6299B7}" destId="{8F9E03B2-8C8C-45B9-8DAD-FF2B920EA332}" srcOrd="0" destOrd="0" presId="urn:microsoft.com/office/officeart/2005/8/layout/process1"/>
    <dgm:cxn modelId="{EBA724F7-3F9B-423F-A822-BF277BB92C0D}" srcId="{BC38DA03-AABA-41FA-8460-791E5F426ADB}" destId="{1A232925-BF88-4DFD-A8EE-FF757A6299B7}" srcOrd="4" destOrd="0" parTransId="{97D0D6DA-5D00-420E-B77D-D6855594C165}" sibTransId="{38FB92F5-0F01-48AA-9EBA-7ED858CD2556}"/>
    <dgm:cxn modelId="{61DDE88B-ED32-4EE5-8702-9427B7102D2B}" type="presOf" srcId="{BC38DA03-AABA-41FA-8460-791E5F426ADB}" destId="{4138CD2C-67C4-4115-B3E7-B698F1377677}" srcOrd="0" destOrd="0" presId="urn:microsoft.com/office/officeart/2005/8/layout/process1"/>
    <dgm:cxn modelId="{C2333CD4-20ED-4269-BA0B-776C4EEF383E}" type="presOf" srcId="{CF15FAA8-CC4D-425A-910C-5F97B5833E91}" destId="{5022B9C6-4054-4826-BBEC-2E0CD0563136}" srcOrd="0" destOrd="0" presId="urn:microsoft.com/office/officeart/2005/8/layout/process1"/>
    <dgm:cxn modelId="{91AD460D-3255-400E-9CBC-FFAB20B89C7E}" type="presOf" srcId="{B611D164-C3B6-49B6-B710-CBACDEE3A12C}" destId="{FCB44DB9-1472-497B-8ADB-EE63C71E3596}" srcOrd="0" destOrd="0" presId="urn:microsoft.com/office/officeart/2005/8/layout/process1"/>
    <dgm:cxn modelId="{C2FC700D-8A0A-427A-80F0-1A827BF92160}" type="presParOf" srcId="{4138CD2C-67C4-4115-B3E7-B698F1377677}" destId="{45DE9C0A-C913-425B-9A3B-60D3A73DC822}" srcOrd="0" destOrd="0" presId="urn:microsoft.com/office/officeart/2005/8/layout/process1"/>
    <dgm:cxn modelId="{19DDA26C-2737-4180-B70C-7389F97CF21F}" type="presParOf" srcId="{4138CD2C-67C4-4115-B3E7-B698F1377677}" destId="{6EBD7FD3-19F3-4D17-B1B4-A039D2ADFB51}" srcOrd="1" destOrd="0" presId="urn:microsoft.com/office/officeart/2005/8/layout/process1"/>
    <dgm:cxn modelId="{E13E6CB7-5580-4B64-ACC5-6B48A63F52FA}" type="presParOf" srcId="{6EBD7FD3-19F3-4D17-B1B4-A039D2ADFB51}" destId="{A8C9B771-9DE8-4FF4-AFE8-C76E180B74ED}" srcOrd="0" destOrd="0" presId="urn:microsoft.com/office/officeart/2005/8/layout/process1"/>
    <dgm:cxn modelId="{F16B6801-2640-4EEB-A416-95E5AF5951FA}" type="presParOf" srcId="{4138CD2C-67C4-4115-B3E7-B698F1377677}" destId="{673F7093-4C5C-4FCB-B34B-04FBFEB78C71}" srcOrd="2" destOrd="0" presId="urn:microsoft.com/office/officeart/2005/8/layout/process1"/>
    <dgm:cxn modelId="{8743391C-2678-4423-8787-B5274DAFEC1A}" type="presParOf" srcId="{4138CD2C-67C4-4115-B3E7-B698F1377677}" destId="{FCB44DB9-1472-497B-8ADB-EE63C71E3596}" srcOrd="3" destOrd="0" presId="urn:microsoft.com/office/officeart/2005/8/layout/process1"/>
    <dgm:cxn modelId="{A55047DD-1557-4449-A68B-D0BA9AF969BB}" type="presParOf" srcId="{FCB44DB9-1472-497B-8ADB-EE63C71E3596}" destId="{48761BB1-8D31-4090-8D54-F334F8937CF8}" srcOrd="0" destOrd="0" presId="urn:microsoft.com/office/officeart/2005/8/layout/process1"/>
    <dgm:cxn modelId="{DA0510F5-9486-47F5-BADE-19C8553C6A7D}" type="presParOf" srcId="{4138CD2C-67C4-4115-B3E7-B698F1377677}" destId="{2D93AE37-E303-41EB-98BF-33196D5029E2}" srcOrd="4" destOrd="0" presId="urn:microsoft.com/office/officeart/2005/8/layout/process1"/>
    <dgm:cxn modelId="{E0B103A7-8F72-4CD4-AD43-75D4E930176E}" type="presParOf" srcId="{4138CD2C-67C4-4115-B3E7-B698F1377677}" destId="{5022B9C6-4054-4826-BBEC-2E0CD0563136}" srcOrd="5" destOrd="0" presId="urn:microsoft.com/office/officeart/2005/8/layout/process1"/>
    <dgm:cxn modelId="{DCC3D2D4-FE9F-4D7F-AD41-D22A15F3AB17}" type="presParOf" srcId="{5022B9C6-4054-4826-BBEC-2E0CD0563136}" destId="{FAECC274-FB4E-454C-9BEB-25FA391E569D}" srcOrd="0" destOrd="0" presId="urn:microsoft.com/office/officeart/2005/8/layout/process1"/>
    <dgm:cxn modelId="{59D41E87-2549-4D8D-87ED-929C685BBB72}" type="presParOf" srcId="{4138CD2C-67C4-4115-B3E7-B698F1377677}" destId="{279AC170-3252-4A98-9FDE-4E57D2ED1F33}" srcOrd="6" destOrd="0" presId="urn:microsoft.com/office/officeart/2005/8/layout/process1"/>
    <dgm:cxn modelId="{3C689B43-3E85-44C5-A9A8-589DBE2D68F0}" type="presParOf" srcId="{4138CD2C-67C4-4115-B3E7-B698F1377677}" destId="{9266D9B6-5B58-41E6-93C1-D89E88614DC6}" srcOrd="7" destOrd="0" presId="urn:microsoft.com/office/officeart/2005/8/layout/process1"/>
    <dgm:cxn modelId="{11070BCC-460B-419A-BEF1-77D654B6D0FB}" type="presParOf" srcId="{9266D9B6-5B58-41E6-93C1-D89E88614DC6}" destId="{09EF4EA6-63DD-42D5-868B-A43284A27B4D}" srcOrd="0" destOrd="0" presId="urn:microsoft.com/office/officeart/2005/8/layout/process1"/>
    <dgm:cxn modelId="{33F11620-F86E-44D7-B691-B736366655EB}" type="presParOf" srcId="{4138CD2C-67C4-4115-B3E7-B698F1377677}" destId="{8F9E03B2-8C8C-45B9-8DAD-FF2B920EA33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20B94D-2A0D-403A-A1BC-CEB67F13D667}" type="doc">
      <dgm:prSet loTypeId="urn:microsoft.com/office/officeart/2005/8/layout/process1" loCatId="process" qsTypeId="urn:microsoft.com/office/officeart/2005/8/quickstyle/simple2" qsCatId="simple" csTypeId="urn:microsoft.com/office/officeart/2005/8/colors/accent5_1" csCatId="accent5" phldr="1"/>
      <dgm:spPr/>
    </dgm:pt>
    <dgm:pt modelId="{25C32313-E351-40A0-A276-2BE5C379C0F7}">
      <dgm:prSet phldrT="[文字]" custT="1"/>
      <dgm:spPr/>
      <dgm:t>
        <a:bodyPr/>
        <a:lstStyle/>
        <a:p>
          <a:r>
            <a:rPr lang="zh-TW" altLang="en-US" sz="1800" b="1" i="0" dirty="0" smtClean="0">
              <a:latin typeface="微軟正黑體" pitchFamily="34" charset="-120"/>
              <a:ea typeface="微軟正黑體" pitchFamily="34" charset="-120"/>
            </a:rPr>
            <a:t>透過洗滌及過濾去除廢紙中的雜質</a:t>
          </a:r>
          <a:endParaRPr lang="zh-HK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0DAE07DA-D036-4481-822D-23F362D534F3}" type="parTrans" cxnId="{5107553B-3649-449F-8A6D-06F322E6438E}">
      <dgm:prSet/>
      <dgm:spPr/>
      <dgm:t>
        <a:bodyPr/>
        <a:lstStyle/>
        <a:p>
          <a:endParaRPr lang="zh-HK" altLang="en-US" b="1"/>
        </a:p>
      </dgm:t>
    </dgm:pt>
    <dgm:pt modelId="{51D676F1-0576-4294-85F3-CF4DCBBA261E}" type="sibTrans" cxnId="{5107553B-3649-449F-8A6D-06F322E6438E}">
      <dgm:prSet/>
      <dgm:spPr/>
      <dgm:t>
        <a:bodyPr/>
        <a:lstStyle/>
        <a:p>
          <a:endParaRPr lang="zh-HK" altLang="en-US" b="1"/>
        </a:p>
      </dgm:t>
    </dgm:pt>
    <dgm:pt modelId="{B5A900B2-C7D9-4A78-90EB-F498D9CEBF1E}">
      <dgm:prSet phldrT="[文字]" custT="1"/>
      <dgm:spPr/>
      <dgm:t>
        <a:bodyPr/>
        <a:lstStyle/>
        <a:p>
          <a:r>
            <a:rPr lang="zh-TW" altLang="en-US" sz="1800" b="1" i="0" dirty="0" smtClean="0">
              <a:latin typeface="微軟正黑體" pitchFamily="34" charset="-120"/>
              <a:ea typeface="微軟正黑體" pitchFamily="34" charset="-120"/>
            </a:rPr>
            <a:t>使用脫墨劑將紙張中的油墨洗除</a:t>
          </a:r>
          <a:endParaRPr lang="zh-HK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55889498-A655-427A-AD70-33479D380C8B}" type="parTrans" cxnId="{23110751-FBDB-47A2-A5F6-BBCC2FA5317B}">
      <dgm:prSet/>
      <dgm:spPr/>
      <dgm:t>
        <a:bodyPr/>
        <a:lstStyle/>
        <a:p>
          <a:endParaRPr lang="zh-HK" altLang="en-US" b="1"/>
        </a:p>
      </dgm:t>
    </dgm:pt>
    <dgm:pt modelId="{35C211CE-2F1E-499F-A85D-B5926508814D}" type="sibTrans" cxnId="{23110751-FBDB-47A2-A5F6-BBCC2FA5317B}">
      <dgm:prSet/>
      <dgm:spPr/>
      <dgm:t>
        <a:bodyPr/>
        <a:lstStyle/>
        <a:p>
          <a:endParaRPr lang="zh-HK" altLang="en-US" b="1"/>
        </a:p>
      </dgm:t>
    </dgm:pt>
    <dgm:pt modelId="{90B3CD75-D920-4B4F-8E12-55528342EF17}">
      <dgm:prSet phldrT="[文字]" custT="1"/>
      <dgm:spPr/>
      <dgm:t>
        <a:bodyPr/>
        <a:lstStyle/>
        <a:p>
          <a:r>
            <a:rPr lang="zh-TW" altLang="en-US" sz="1800" b="1" i="0" dirty="0" smtClean="0">
              <a:latin typeface="微軟正黑體" pitchFamily="34" charset="-120"/>
              <a:ea typeface="微軟正黑體" pitchFamily="34" charset="-120"/>
            </a:rPr>
            <a:t>將紙纖維進行「帚化處理」，提高纖維間的交織度</a:t>
          </a:r>
          <a:endParaRPr lang="zh-HK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49C359B5-EE78-4F99-BA12-0FE1213E5C70}" type="parTrans" cxnId="{9375D7D9-2080-45F4-ACDD-2B4EB3E688E0}">
      <dgm:prSet/>
      <dgm:spPr/>
      <dgm:t>
        <a:bodyPr/>
        <a:lstStyle/>
        <a:p>
          <a:endParaRPr lang="zh-HK" altLang="en-US" b="1"/>
        </a:p>
      </dgm:t>
    </dgm:pt>
    <dgm:pt modelId="{F6577918-FC14-46B5-9D80-EC0A63BFC222}" type="sibTrans" cxnId="{9375D7D9-2080-45F4-ACDD-2B4EB3E688E0}">
      <dgm:prSet/>
      <dgm:spPr/>
      <dgm:t>
        <a:bodyPr/>
        <a:lstStyle/>
        <a:p>
          <a:endParaRPr lang="zh-HK" altLang="en-US" b="1"/>
        </a:p>
      </dgm:t>
    </dgm:pt>
    <dgm:pt modelId="{B2F09F06-F3F2-4B97-A083-5574005AC8BE}">
      <dgm:prSet custT="1"/>
      <dgm:spPr/>
      <dgm:t>
        <a:bodyPr/>
        <a:lstStyle/>
        <a:p>
          <a:r>
            <a:rPr lang="zh-TW" altLang="en-US" sz="1800" b="1" i="0" dirty="0" smtClean="0">
              <a:latin typeface="微軟正黑體" pitchFamily="34" charset="-120"/>
              <a:ea typeface="微軟正黑體" pitchFamily="34" charset="-120"/>
            </a:rPr>
            <a:t>以離心法去除非紙漿的細小物質</a:t>
          </a:r>
          <a:endParaRPr lang="zh-HK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312D70BE-2074-4647-87D0-7187EA10CBBB}" type="parTrans" cxnId="{59872757-D8E4-4BBF-BE5C-9D882F0B2AE6}">
      <dgm:prSet/>
      <dgm:spPr/>
      <dgm:t>
        <a:bodyPr/>
        <a:lstStyle/>
        <a:p>
          <a:endParaRPr lang="zh-HK" altLang="en-US" b="1"/>
        </a:p>
      </dgm:t>
    </dgm:pt>
    <dgm:pt modelId="{7503C263-DA00-48F1-AF3D-C3F65CF89659}" type="sibTrans" cxnId="{59872757-D8E4-4BBF-BE5C-9D882F0B2AE6}">
      <dgm:prSet/>
      <dgm:spPr/>
      <dgm:t>
        <a:bodyPr/>
        <a:lstStyle/>
        <a:p>
          <a:endParaRPr lang="zh-HK" altLang="en-US" b="1"/>
        </a:p>
      </dgm:t>
    </dgm:pt>
    <dgm:pt modelId="{52F574F6-240B-4A27-92CE-3DF6820AFC17}">
      <dgm:prSet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調合不同已經處理的廢紙漿</a:t>
          </a:r>
          <a:endParaRPr lang="zh-HK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C7C494D7-6881-4372-8696-06EE5C3F2015}" type="parTrans" cxnId="{33CFF4BA-4F31-4EE1-86D0-0EF2BDDAA48D}">
      <dgm:prSet/>
      <dgm:spPr/>
      <dgm:t>
        <a:bodyPr/>
        <a:lstStyle/>
        <a:p>
          <a:endParaRPr lang="zh-HK" altLang="en-US" b="1"/>
        </a:p>
      </dgm:t>
    </dgm:pt>
    <dgm:pt modelId="{4A5C7509-1A75-4CB2-9114-596AD6A070BC}" type="sibTrans" cxnId="{33CFF4BA-4F31-4EE1-86D0-0EF2BDDAA48D}">
      <dgm:prSet/>
      <dgm:spPr/>
      <dgm:t>
        <a:bodyPr/>
        <a:lstStyle/>
        <a:p>
          <a:endParaRPr lang="zh-HK" altLang="en-US" b="1"/>
        </a:p>
      </dgm:t>
    </dgm:pt>
    <dgm:pt modelId="{D812BE89-7A95-4DCE-8DC2-8BEF05BBACA9}" type="pres">
      <dgm:prSet presAssocID="{9620B94D-2A0D-403A-A1BC-CEB67F13D667}" presName="Name0" presStyleCnt="0">
        <dgm:presLayoutVars>
          <dgm:dir/>
          <dgm:resizeHandles val="exact"/>
        </dgm:presLayoutVars>
      </dgm:prSet>
      <dgm:spPr/>
    </dgm:pt>
    <dgm:pt modelId="{9139C2E2-595A-4421-BEC0-FC3FFA2BE517}" type="pres">
      <dgm:prSet presAssocID="{25C32313-E351-40A0-A276-2BE5C379C0F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C4626D8B-F928-4DE4-A560-032C9778BC16}" type="pres">
      <dgm:prSet presAssocID="{51D676F1-0576-4294-85F3-CF4DCBBA261E}" presName="sibTrans" presStyleLbl="sibTrans2D1" presStyleIdx="0" presStyleCnt="4"/>
      <dgm:spPr/>
      <dgm:t>
        <a:bodyPr/>
        <a:lstStyle/>
        <a:p>
          <a:endParaRPr lang="zh-TW" altLang="en-US"/>
        </a:p>
      </dgm:t>
    </dgm:pt>
    <dgm:pt modelId="{827AFB83-BE16-40BE-890E-B890647AB05E}" type="pres">
      <dgm:prSet presAssocID="{51D676F1-0576-4294-85F3-CF4DCBBA261E}" presName="connectorText" presStyleLbl="sibTrans2D1" presStyleIdx="0" presStyleCnt="4"/>
      <dgm:spPr/>
      <dgm:t>
        <a:bodyPr/>
        <a:lstStyle/>
        <a:p>
          <a:endParaRPr lang="zh-TW" altLang="en-US"/>
        </a:p>
      </dgm:t>
    </dgm:pt>
    <dgm:pt modelId="{94670683-B503-41C2-A22F-157C139E03FE}" type="pres">
      <dgm:prSet presAssocID="{B5A900B2-C7D9-4A78-90EB-F498D9CEBF1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D9951989-DE96-47BE-BE1E-8DAAB3D7FED7}" type="pres">
      <dgm:prSet presAssocID="{35C211CE-2F1E-499F-A85D-B5926508814D}" presName="sibTrans" presStyleLbl="sibTrans2D1" presStyleIdx="1" presStyleCnt="4"/>
      <dgm:spPr/>
      <dgm:t>
        <a:bodyPr/>
        <a:lstStyle/>
        <a:p>
          <a:endParaRPr lang="zh-TW" altLang="en-US"/>
        </a:p>
      </dgm:t>
    </dgm:pt>
    <dgm:pt modelId="{7C1FCE2F-2636-41B7-90B3-110EE45CEEC6}" type="pres">
      <dgm:prSet presAssocID="{35C211CE-2F1E-499F-A85D-B5926508814D}" presName="connectorText" presStyleLbl="sibTrans2D1" presStyleIdx="1" presStyleCnt="4"/>
      <dgm:spPr/>
      <dgm:t>
        <a:bodyPr/>
        <a:lstStyle/>
        <a:p>
          <a:endParaRPr lang="zh-TW" altLang="en-US"/>
        </a:p>
      </dgm:t>
    </dgm:pt>
    <dgm:pt modelId="{2F2EA5F7-E553-4A91-90EF-D3A6A3CFA779}" type="pres">
      <dgm:prSet presAssocID="{90B3CD75-D920-4B4F-8E12-55528342EF1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7CBC214F-2EEB-4252-B559-C8F973D4B950}" type="pres">
      <dgm:prSet presAssocID="{F6577918-FC14-46B5-9D80-EC0A63BFC222}" presName="sibTrans" presStyleLbl="sibTrans2D1" presStyleIdx="2" presStyleCnt="4"/>
      <dgm:spPr/>
      <dgm:t>
        <a:bodyPr/>
        <a:lstStyle/>
        <a:p>
          <a:endParaRPr lang="zh-TW" altLang="en-US"/>
        </a:p>
      </dgm:t>
    </dgm:pt>
    <dgm:pt modelId="{EC1B2CD7-AAD0-4D37-96FE-197E6CB976F3}" type="pres">
      <dgm:prSet presAssocID="{F6577918-FC14-46B5-9D80-EC0A63BFC222}" presName="connectorText" presStyleLbl="sibTrans2D1" presStyleIdx="2" presStyleCnt="4"/>
      <dgm:spPr/>
      <dgm:t>
        <a:bodyPr/>
        <a:lstStyle/>
        <a:p>
          <a:endParaRPr lang="zh-TW" altLang="en-US"/>
        </a:p>
      </dgm:t>
    </dgm:pt>
    <dgm:pt modelId="{0454AF04-6756-491B-B229-E868E15C17C3}" type="pres">
      <dgm:prSet presAssocID="{B2F09F06-F3F2-4B97-A083-5574005AC8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  <dgm:pt modelId="{6C37AB87-2A37-41B4-9E13-7A23165BB0C2}" type="pres">
      <dgm:prSet presAssocID="{7503C263-DA00-48F1-AF3D-C3F65CF89659}" presName="sibTrans" presStyleLbl="sibTrans2D1" presStyleIdx="3" presStyleCnt="4"/>
      <dgm:spPr/>
      <dgm:t>
        <a:bodyPr/>
        <a:lstStyle/>
        <a:p>
          <a:endParaRPr lang="zh-TW" altLang="en-US"/>
        </a:p>
      </dgm:t>
    </dgm:pt>
    <dgm:pt modelId="{2854BAA2-6C04-4641-B9F0-63F7BB1E2895}" type="pres">
      <dgm:prSet presAssocID="{7503C263-DA00-48F1-AF3D-C3F65CF89659}" presName="connectorText" presStyleLbl="sibTrans2D1" presStyleIdx="3" presStyleCnt="4"/>
      <dgm:spPr/>
      <dgm:t>
        <a:bodyPr/>
        <a:lstStyle/>
        <a:p>
          <a:endParaRPr lang="zh-TW" altLang="en-US"/>
        </a:p>
      </dgm:t>
    </dgm:pt>
    <dgm:pt modelId="{D0063061-D047-47EC-85A2-615B0ED7D138}" type="pres">
      <dgm:prSet presAssocID="{52F574F6-240B-4A27-92CE-3DF6820AFC1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HK" altLang="en-US"/>
        </a:p>
      </dgm:t>
    </dgm:pt>
  </dgm:ptLst>
  <dgm:cxnLst>
    <dgm:cxn modelId="{9349DBAD-5B3D-42EA-BBC7-F1B465EC4080}" type="presOf" srcId="{90B3CD75-D920-4B4F-8E12-55528342EF17}" destId="{2F2EA5F7-E553-4A91-90EF-D3A6A3CFA779}" srcOrd="0" destOrd="0" presId="urn:microsoft.com/office/officeart/2005/8/layout/process1"/>
    <dgm:cxn modelId="{FEFE1A80-1ADE-40AD-B410-7B99ECADFB55}" type="presOf" srcId="{F6577918-FC14-46B5-9D80-EC0A63BFC222}" destId="{7CBC214F-2EEB-4252-B559-C8F973D4B950}" srcOrd="0" destOrd="0" presId="urn:microsoft.com/office/officeart/2005/8/layout/process1"/>
    <dgm:cxn modelId="{8AED6662-C2D2-4A71-BE93-3AFC13E09E1F}" type="presOf" srcId="{51D676F1-0576-4294-85F3-CF4DCBBA261E}" destId="{827AFB83-BE16-40BE-890E-B890647AB05E}" srcOrd="1" destOrd="0" presId="urn:microsoft.com/office/officeart/2005/8/layout/process1"/>
    <dgm:cxn modelId="{3265384B-39E0-4FC8-A4FF-654292BF5A3B}" type="presOf" srcId="{51D676F1-0576-4294-85F3-CF4DCBBA261E}" destId="{C4626D8B-F928-4DE4-A560-032C9778BC16}" srcOrd="0" destOrd="0" presId="urn:microsoft.com/office/officeart/2005/8/layout/process1"/>
    <dgm:cxn modelId="{9687E28F-8A99-41CA-ABFC-1A0CCDF05A6E}" type="presOf" srcId="{7503C263-DA00-48F1-AF3D-C3F65CF89659}" destId="{2854BAA2-6C04-4641-B9F0-63F7BB1E2895}" srcOrd="1" destOrd="0" presId="urn:microsoft.com/office/officeart/2005/8/layout/process1"/>
    <dgm:cxn modelId="{B3B0F37E-FD50-4018-A2B2-E538AA7232C8}" type="presOf" srcId="{25C32313-E351-40A0-A276-2BE5C379C0F7}" destId="{9139C2E2-595A-4421-BEC0-FC3FFA2BE517}" srcOrd="0" destOrd="0" presId="urn:microsoft.com/office/officeart/2005/8/layout/process1"/>
    <dgm:cxn modelId="{9375D7D9-2080-45F4-ACDD-2B4EB3E688E0}" srcId="{9620B94D-2A0D-403A-A1BC-CEB67F13D667}" destId="{90B3CD75-D920-4B4F-8E12-55528342EF17}" srcOrd="2" destOrd="0" parTransId="{49C359B5-EE78-4F99-BA12-0FE1213E5C70}" sibTransId="{F6577918-FC14-46B5-9D80-EC0A63BFC222}"/>
    <dgm:cxn modelId="{8A5A9386-D19A-42B9-BF96-00BA2983C07F}" type="presOf" srcId="{B5A900B2-C7D9-4A78-90EB-F498D9CEBF1E}" destId="{94670683-B503-41C2-A22F-157C139E03FE}" srcOrd="0" destOrd="0" presId="urn:microsoft.com/office/officeart/2005/8/layout/process1"/>
    <dgm:cxn modelId="{3F9EC872-FBA3-4547-A520-7808E4865FAA}" type="presOf" srcId="{F6577918-FC14-46B5-9D80-EC0A63BFC222}" destId="{EC1B2CD7-AAD0-4D37-96FE-197E6CB976F3}" srcOrd="1" destOrd="0" presId="urn:microsoft.com/office/officeart/2005/8/layout/process1"/>
    <dgm:cxn modelId="{3CDA90DB-9EA5-47A7-BC38-08ECE309BABF}" type="presOf" srcId="{35C211CE-2F1E-499F-A85D-B5926508814D}" destId="{D9951989-DE96-47BE-BE1E-8DAAB3D7FED7}" srcOrd="0" destOrd="0" presId="urn:microsoft.com/office/officeart/2005/8/layout/process1"/>
    <dgm:cxn modelId="{D23C66DF-55AB-4792-83C0-1837FFA3952D}" type="presOf" srcId="{35C211CE-2F1E-499F-A85D-B5926508814D}" destId="{7C1FCE2F-2636-41B7-90B3-110EE45CEEC6}" srcOrd="1" destOrd="0" presId="urn:microsoft.com/office/officeart/2005/8/layout/process1"/>
    <dgm:cxn modelId="{90EEB42A-E204-45EE-A090-19DEF11192DC}" type="presOf" srcId="{7503C263-DA00-48F1-AF3D-C3F65CF89659}" destId="{6C37AB87-2A37-41B4-9E13-7A23165BB0C2}" srcOrd="0" destOrd="0" presId="urn:microsoft.com/office/officeart/2005/8/layout/process1"/>
    <dgm:cxn modelId="{59872757-D8E4-4BBF-BE5C-9D882F0B2AE6}" srcId="{9620B94D-2A0D-403A-A1BC-CEB67F13D667}" destId="{B2F09F06-F3F2-4B97-A083-5574005AC8BE}" srcOrd="3" destOrd="0" parTransId="{312D70BE-2074-4647-87D0-7187EA10CBBB}" sibTransId="{7503C263-DA00-48F1-AF3D-C3F65CF89659}"/>
    <dgm:cxn modelId="{31D47DA4-0115-4242-9C36-74B8E268974F}" type="presOf" srcId="{B2F09F06-F3F2-4B97-A083-5574005AC8BE}" destId="{0454AF04-6756-491B-B229-E868E15C17C3}" srcOrd="0" destOrd="0" presId="urn:microsoft.com/office/officeart/2005/8/layout/process1"/>
    <dgm:cxn modelId="{9E507446-4F2C-4FB9-8CDD-D79118490A55}" type="presOf" srcId="{52F574F6-240B-4A27-92CE-3DF6820AFC17}" destId="{D0063061-D047-47EC-85A2-615B0ED7D138}" srcOrd="0" destOrd="0" presId="urn:microsoft.com/office/officeart/2005/8/layout/process1"/>
    <dgm:cxn modelId="{23110751-FBDB-47A2-A5F6-BBCC2FA5317B}" srcId="{9620B94D-2A0D-403A-A1BC-CEB67F13D667}" destId="{B5A900B2-C7D9-4A78-90EB-F498D9CEBF1E}" srcOrd="1" destOrd="0" parTransId="{55889498-A655-427A-AD70-33479D380C8B}" sibTransId="{35C211CE-2F1E-499F-A85D-B5926508814D}"/>
    <dgm:cxn modelId="{33CFF4BA-4F31-4EE1-86D0-0EF2BDDAA48D}" srcId="{9620B94D-2A0D-403A-A1BC-CEB67F13D667}" destId="{52F574F6-240B-4A27-92CE-3DF6820AFC17}" srcOrd="4" destOrd="0" parTransId="{C7C494D7-6881-4372-8696-06EE5C3F2015}" sibTransId="{4A5C7509-1A75-4CB2-9114-596AD6A070BC}"/>
    <dgm:cxn modelId="{5107553B-3649-449F-8A6D-06F322E6438E}" srcId="{9620B94D-2A0D-403A-A1BC-CEB67F13D667}" destId="{25C32313-E351-40A0-A276-2BE5C379C0F7}" srcOrd="0" destOrd="0" parTransId="{0DAE07DA-D036-4481-822D-23F362D534F3}" sibTransId="{51D676F1-0576-4294-85F3-CF4DCBBA261E}"/>
    <dgm:cxn modelId="{0CF2C298-58BE-4822-8802-75204BE62FCD}" type="presOf" srcId="{9620B94D-2A0D-403A-A1BC-CEB67F13D667}" destId="{D812BE89-7A95-4DCE-8DC2-8BEF05BBACA9}" srcOrd="0" destOrd="0" presId="urn:microsoft.com/office/officeart/2005/8/layout/process1"/>
    <dgm:cxn modelId="{5ABBE0CA-335F-45FB-A955-8DE8148A16EB}" type="presParOf" srcId="{D812BE89-7A95-4DCE-8DC2-8BEF05BBACA9}" destId="{9139C2E2-595A-4421-BEC0-FC3FFA2BE517}" srcOrd="0" destOrd="0" presId="urn:microsoft.com/office/officeart/2005/8/layout/process1"/>
    <dgm:cxn modelId="{43320D9B-700E-4BF4-BE7E-09EC14A9BAF8}" type="presParOf" srcId="{D812BE89-7A95-4DCE-8DC2-8BEF05BBACA9}" destId="{C4626D8B-F928-4DE4-A560-032C9778BC16}" srcOrd="1" destOrd="0" presId="urn:microsoft.com/office/officeart/2005/8/layout/process1"/>
    <dgm:cxn modelId="{2521F26F-D934-498B-BCE4-4335587F7B88}" type="presParOf" srcId="{C4626D8B-F928-4DE4-A560-032C9778BC16}" destId="{827AFB83-BE16-40BE-890E-B890647AB05E}" srcOrd="0" destOrd="0" presId="urn:microsoft.com/office/officeart/2005/8/layout/process1"/>
    <dgm:cxn modelId="{F61D8E65-7175-4E98-8D12-A50283C023A9}" type="presParOf" srcId="{D812BE89-7A95-4DCE-8DC2-8BEF05BBACA9}" destId="{94670683-B503-41C2-A22F-157C139E03FE}" srcOrd="2" destOrd="0" presId="urn:microsoft.com/office/officeart/2005/8/layout/process1"/>
    <dgm:cxn modelId="{A959526B-F81E-4FC9-BE7D-D5E6FE1AC525}" type="presParOf" srcId="{D812BE89-7A95-4DCE-8DC2-8BEF05BBACA9}" destId="{D9951989-DE96-47BE-BE1E-8DAAB3D7FED7}" srcOrd="3" destOrd="0" presId="urn:microsoft.com/office/officeart/2005/8/layout/process1"/>
    <dgm:cxn modelId="{25765269-8865-4E0E-8F22-37B4A0946E79}" type="presParOf" srcId="{D9951989-DE96-47BE-BE1E-8DAAB3D7FED7}" destId="{7C1FCE2F-2636-41B7-90B3-110EE45CEEC6}" srcOrd="0" destOrd="0" presId="urn:microsoft.com/office/officeart/2005/8/layout/process1"/>
    <dgm:cxn modelId="{C6E6D6C0-EF12-44D9-AD42-6F22A9B4F795}" type="presParOf" srcId="{D812BE89-7A95-4DCE-8DC2-8BEF05BBACA9}" destId="{2F2EA5F7-E553-4A91-90EF-D3A6A3CFA779}" srcOrd="4" destOrd="0" presId="urn:microsoft.com/office/officeart/2005/8/layout/process1"/>
    <dgm:cxn modelId="{B733FB9F-5C99-417E-91C3-030DE779AEEF}" type="presParOf" srcId="{D812BE89-7A95-4DCE-8DC2-8BEF05BBACA9}" destId="{7CBC214F-2EEB-4252-B559-C8F973D4B950}" srcOrd="5" destOrd="0" presId="urn:microsoft.com/office/officeart/2005/8/layout/process1"/>
    <dgm:cxn modelId="{FB8E07CB-FDAA-4A42-9ACF-2B48F0AEBFAE}" type="presParOf" srcId="{7CBC214F-2EEB-4252-B559-C8F973D4B950}" destId="{EC1B2CD7-AAD0-4D37-96FE-197E6CB976F3}" srcOrd="0" destOrd="0" presId="urn:microsoft.com/office/officeart/2005/8/layout/process1"/>
    <dgm:cxn modelId="{ED3E0993-05E6-40DD-9AD3-D3D87E1873B6}" type="presParOf" srcId="{D812BE89-7A95-4DCE-8DC2-8BEF05BBACA9}" destId="{0454AF04-6756-491B-B229-E868E15C17C3}" srcOrd="6" destOrd="0" presId="urn:microsoft.com/office/officeart/2005/8/layout/process1"/>
    <dgm:cxn modelId="{CD3B56B9-ED11-47F6-A0A8-8D9F0A119361}" type="presParOf" srcId="{D812BE89-7A95-4DCE-8DC2-8BEF05BBACA9}" destId="{6C37AB87-2A37-41B4-9E13-7A23165BB0C2}" srcOrd="7" destOrd="0" presId="urn:microsoft.com/office/officeart/2005/8/layout/process1"/>
    <dgm:cxn modelId="{B41C2F1A-A8F5-463D-8AE4-9E1D7E006D7A}" type="presParOf" srcId="{6C37AB87-2A37-41B4-9E13-7A23165BB0C2}" destId="{2854BAA2-6C04-4641-B9F0-63F7BB1E2895}" srcOrd="0" destOrd="0" presId="urn:microsoft.com/office/officeart/2005/8/layout/process1"/>
    <dgm:cxn modelId="{5EB650F6-4B78-4678-9523-A45FF812C252}" type="presParOf" srcId="{D812BE89-7A95-4DCE-8DC2-8BEF05BBACA9}" destId="{D0063061-D047-47EC-85A2-615B0ED7D13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DEE841-08C3-4AFF-A96C-1C7D4F71185F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902AC2C-4EB8-4ADE-A174-2DD23F29A1B4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收集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F0C71AD5-EB3A-4A5A-8560-0C336AAC99F9}" type="parTrans" cxnId="{0C7F892B-8014-41B1-A57C-7771EEFBE802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4F14B352-5159-47CD-9071-CEDDA4705065}" type="sibTrans" cxnId="{0C7F892B-8014-41B1-A57C-7771EEFBE802}">
      <dgm:prSet custT="1"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F0501AA0-8C1D-43DF-8951-19898A1285CD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處理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3ED0DD41-8362-4675-BB19-7BB4170DF56C}" type="parTrans" cxnId="{E8A9F6EA-AD99-40CA-9D19-70A76980F2B6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CB755334-602E-4B1D-882E-26DFBAB78BA6}" type="sibTrans" cxnId="{E8A9F6EA-AD99-40CA-9D19-70A76980F2B6}">
      <dgm:prSet custT="1"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4446D696-02DF-4FE4-A176-D0F4518CD7D2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可循環再造物料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42EFE2BB-B6ED-4C46-8EBF-D2B84F962644}" type="parTrans" cxnId="{F9221820-042E-46A7-B7B9-EFB1F80EBBE1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17DE40AD-C8A4-44D9-964D-EA22018BBC3E}" type="sibTrans" cxnId="{F9221820-042E-46A7-B7B9-EFB1F80EBBE1}">
      <dgm:prSet custT="1"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88932448-EE66-4991-AF3D-74F3D2299515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再造產品</a:t>
          </a:r>
          <a:endParaRPr lang="zh-TW" altLang="en-US" sz="4400" b="1" dirty="0">
            <a:latin typeface="微軟正黑體" pitchFamily="34" charset="-120"/>
            <a:ea typeface="微軟正黑體" pitchFamily="34" charset="-120"/>
          </a:endParaRPr>
        </a:p>
      </dgm:t>
    </dgm:pt>
    <dgm:pt modelId="{EBE9260D-3B27-437E-9932-14F52B306FAF}" type="parTrans" cxnId="{34ECA6B6-83C5-4E23-97E6-E213A5184613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FC15461E-46EF-4C25-9AE9-6CBA55DC4782}" type="sibTrans" cxnId="{34ECA6B6-83C5-4E23-97E6-E213A5184613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9329FC1C-01EA-4E26-8C50-27C576496787}" type="pres">
      <dgm:prSet presAssocID="{8ADEE841-08C3-4AFF-A96C-1C7D4F71185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481610F-E2B1-4D08-9257-42AE72BCE94D}" type="pres">
      <dgm:prSet presAssocID="{D902AC2C-4EB8-4ADE-A174-2DD23F29A1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78B1D9-EF41-4830-90F4-90A75CACF0F0}" type="pres">
      <dgm:prSet presAssocID="{4F14B352-5159-47CD-9071-CEDDA4705065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A49EA888-60C7-47E3-9EEB-A899ECE9180A}" type="pres">
      <dgm:prSet presAssocID="{4F14B352-5159-47CD-9071-CEDDA4705065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D2E505C6-6022-479C-B8A2-0CB1121A5EC7}" type="pres">
      <dgm:prSet presAssocID="{F0501AA0-8C1D-43DF-8951-19898A1285C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2AB5DE6-D0A2-4B12-ABC8-9E4ED93F362E}" type="pres">
      <dgm:prSet presAssocID="{CB755334-602E-4B1D-882E-26DFBAB78BA6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0786CA22-2677-4FF0-BCA3-B4543573DD62}" type="pres">
      <dgm:prSet presAssocID="{CB755334-602E-4B1D-882E-26DFBAB78BA6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ADFB4AAD-7D78-4B37-8A1B-CBEBE84DA8F9}" type="pres">
      <dgm:prSet presAssocID="{4446D696-02DF-4FE4-A176-D0F4518CD7D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26D8907-3AD1-4958-B385-6C8EBFDF9365}" type="pres">
      <dgm:prSet presAssocID="{17DE40AD-C8A4-44D9-964D-EA22018BBC3E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3C3D275D-3EB4-4821-8F59-05871DED275B}" type="pres">
      <dgm:prSet presAssocID="{17DE40AD-C8A4-44D9-964D-EA22018BBC3E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857DCCF8-6232-4222-9A27-F510BAC3F776}" type="pres">
      <dgm:prSet presAssocID="{88932448-EE66-4991-AF3D-74F3D229951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97D23C8-F3C2-4551-A884-6641F4914F4C}" type="presOf" srcId="{D902AC2C-4EB8-4ADE-A174-2DD23F29A1B4}" destId="{4481610F-E2B1-4D08-9257-42AE72BCE94D}" srcOrd="0" destOrd="0" presId="urn:microsoft.com/office/officeart/2005/8/layout/process2"/>
    <dgm:cxn modelId="{47377F81-60AC-4EF6-9655-A6848EC30EAD}" type="presOf" srcId="{CB755334-602E-4B1D-882E-26DFBAB78BA6}" destId="{32AB5DE6-D0A2-4B12-ABC8-9E4ED93F362E}" srcOrd="0" destOrd="0" presId="urn:microsoft.com/office/officeart/2005/8/layout/process2"/>
    <dgm:cxn modelId="{F9221820-042E-46A7-B7B9-EFB1F80EBBE1}" srcId="{8ADEE841-08C3-4AFF-A96C-1C7D4F71185F}" destId="{4446D696-02DF-4FE4-A176-D0F4518CD7D2}" srcOrd="2" destOrd="0" parTransId="{42EFE2BB-B6ED-4C46-8EBF-D2B84F962644}" sibTransId="{17DE40AD-C8A4-44D9-964D-EA22018BBC3E}"/>
    <dgm:cxn modelId="{996ADE60-F57B-43C0-B77D-76FF955824ED}" type="presOf" srcId="{17DE40AD-C8A4-44D9-964D-EA22018BBC3E}" destId="{626D8907-3AD1-4958-B385-6C8EBFDF9365}" srcOrd="0" destOrd="0" presId="urn:microsoft.com/office/officeart/2005/8/layout/process2"/>
    <dgm:cxn modelId="{7418C1DE-9300-4AC1-BBBE-F90C7B16EB99}" type="presOf" srcId="{8ADEE841-08C3-4AFF-A96C-1C7D4F71185F}" destId="{9329FC1C-01EA-4E26-8C50-27C576496787}" srcOrd="0" destOrd="0" presId="urn:microsoft.com/office/officeart/2005/8/layout/process2"/>
    <dgm:cxn modelId="{7E44CCA9-3001-46E0-AFD5-2974E0DCC664}" type="presOf" srcId="{CB755334-602E-4B1D-882E-26DFBAB78BA6}" destId="{0786CA22-2677-4FF0-BCA3-B4543573DD62}" srcOrd="1" destOrd="0" presId="urn:microsoft.com/office/officeart/2005/8/layout/process2"/>
    <dgm:cxn modelId="{215A6439-72E5-4B07-BD99-DF8AB66F35AB}" type="presOf" srcId="{88932448-EE66-4991-AF3D-74F3D2299515}" destId="{857DCCF8-6232-4222-9A27-F510BAC3F776}" srcOrd="0" destOrd="0" presId="urn:microsoft.com/office/officeart/2005/8/layout/process2"/>
    <dgm:cxn modelId="{B5EDBAE6-7163-4169-A710-C8331558D109}" type="presOf" srcId="{4F14B352-5159-47CD-9071-CEDDA4705065}" destId="{A278B1D9-EF41-4830-90F4-90A75CACF0F0}" srcOrd="0" destOrd="0" presId="urn:microsoft.com/office/officeart/2005/8/layout/process2"/>
    <dgm:cxn modelId="{0C7F892B-8014-41B1-A57C-7771EEFBE802}" srcId="{8ADEE841-08C3-4AFF-A96C-1C7D4F71185F}" destId="{D902AC2C-4EB8-4ADE-A174-2DD23F29A1B4}" srcOrd="0" destOrd="0" parTransId="{F0C71AD5-EB3A-4A5A-8560-0C336AAC99F9}" sibTransId="{4F14B352-5159-47CD-9071-CEDDA4705065}"/>
    <dgm:cxn modelId="{A6B8B58B-A645-4B6C-A97B-6A9B4E64C46A}" type="presOf" srcId="{17DE40AD-C8A4-44D9-964D-EA22018BBC3E}" destId="{3C3D275D-3EB4-4821-8F59-05871DED275B}" srcOrd="1" destOrd="0" presId="urn:microsoft.com/office/officeart/2005/8/layout/process2"/>
    <dgm:cxn modelId="{C685DCC3-96EE-4F11-8CBD-C50AA8178B25}" type="presOf" srcId="{4446D696-02DF-4FE4-A176-D0F4518CD7D2}" destId="{ADFB4AAD-7D78-4B37-8A1B-CBEBE84DA8F9}" srcOrd="0" destOrd="0" presId="urn:microsoft.com/office/officeart/2005/8/layout/process2"/>
    <dgm:cxn modelId="{E8A9F6EA-AD99-40CA-9D19-70A76980F2B6}" srcId="{8ADEE841-08C3-4AFF-A96C-1C7D4F71185F}" destId="{F0501AA0-8C1D-43DF-8951-19898A1285CD}" srcOrd="1" destOrd="0" parTransId="{3ED0DD41-8362-4675-BB19-7BB4170DF56C}" sibTransId="{CB755334-602E-4B1D-882E-26DFBAB78BA6}"/>
    <dgm:cxn modelId="{989E2D6A-D8FD-4AD1-A7FF-31DFDA2BC751}" type="presOf" srcId="{F0501AA0-8C1D-43DF-8951-19898A1285CD}" destId="{D2E505C6-6022-479C-B8A2-0CB1121A5EC7}" srcOrd="0" destOrd="0" presId="urn:microsoft.com/office/officeart/2005/8/layout/process2"/>
    <dgm:cxn modelId="{156D0A79-2C19-4EA0-B089-639C0F1CF97C}" type="presOf" srcId="{4F14B352-5159-47CD-9071-CEDDA4705065}" destId="{A49EA888-60C7-47E3-9EEB-A899ECE9180A}" srcOrd="1" destOrd="0" presId="urn:microsoft.com/office/officeart/2005/8/layout/process2"/>
    <dgm:cxn modelId="{34ECA6B6-83C5-4E23-97E6-E213A5184613}" srcId="{8ADEE841-08C3-4AFF-A96C-1C7D4F71185F}" destId="{88932448-EE66-4991-AF3D-74F3D2299515}" srcOrd="3" destOrd="0" parTransId="{EBE9260D-3B27-437E-9932-14F52B306FAF}" sibTransId="{FC15461E-46EF-4C25-9AE9-6CBA55DC4782}"/>
    <dgm:cxn modelId="{6BA2CD43-7494-4F95-89E1-149296DFBF5F}" type="presParOf" srcId="{9329FC1C-01EA-4E26-8C50-27C576496787}" destId="{4481610F-E2B1-4D08-9257-42AE72BCE94D}" srcOrd="0" destOrd="0" presId="urn:microsoft.com/office/officeart/2005/8/layout/process2"/>
    <dgm:cxn modelId="{EB29B8E2-2829-4CB6-B1A3-B07E0E2D8D71}" type="presParOf" srcId="{9329FC1C-01EA-4E26-8C50-27C576496787}" destId="{A278B1D9-EF41-4830-90F4-90A75CACF0F0}" srcOrd="1" destOrd="0" presId="urn:microsoft.com/office/officeart/2005/8/layout/process2"/>
    <dgm:cxn modelId="{465EEC38-3A6F-4511-914D-B172A449BA49}" type="presParOf" srcId="{A278B1D9-EF41-4830-90F4-90A75CACF0F0}" destId="{A49EA888-60C7-47E3-9EEB-A899ECE9180A}" srcOrd="0" destOrd="0" presId="urn:microsoft.com/office/officeart/2005/8/layout/process2"/>
    <dgm:cxn modelId="{05D6557D-11A6-4CE6-BF2B-CBDD8337536A}" type="presParOf" srcId="{9329FC1C-01EA-4E26-8C50-27C576496787}" destId="{D2E505C6-6022-479C-B8A2-0CB1121A5EC7}" srcOrd="2" destOrd="0" presId="urn:microsoft.com/office/officeart/2005/8/layout/process2"/>
    <dgm:cxn modelId="{FEC0437B-8764-4B31-B9B3-0B0344792A1F}" type="presParOf" srcId="{9329FC1C-01EA-4E26-8C50-27C576496787}" destId="{32AB5DE6-D0A2-4B12-ABC8-9E4ED93F362E}" srcOrd="3" destOrd="0" presId="urn:microsoft.com/office/officeart/2005/8/layout/process2"/>
    <dgm:cxn modelId="{8C5C1388-DEE0-403F-B3CA-8C0A28554D0C}" type="presParOf" srcId="{32AB5DE6-D0A2-4B12-ABC8-9E4ED93F362E}" destId="{0786CA22-2677-4FF0-BCA3-B4543573DD62}" srcOrd="0" destOrd="0" presId="urn:microsoft.com/office/officeart/2005/8/layout/process2"/>
    <dgm:cxn modelId="{14762096-395F-4186-A993-641608C0AEF1}" type="presParOf" srcId="{9329FC1C-01EA-4E26-8C50-27C576496787}" destId="{ADFB4AAD-7D78-4B37-8A1B-CBEBE84DA8F9}" srcOrd="4" destOrd="0" presId="urn:microsoft.com/office/officeart/2005/8/layout/process2"/>
    <dgm:cxn modelId="{2D9E6837-A1FB-43E9-BADC-3065A60A0245}" type="presParOf" srcId="{9329FC1C-01EA-4E26-8C50-27C576496787}" destId="{626D8907-3AD1-4958-B385-6C8EBFDF9365}" srcOrd="5" destOrd="0" presId="urn:microsoft.com/office/officeart/2005/8/layout/process2"/>
    <dgm:cxn modelId="{1D0151C5-7D05-4E36-A9E3-0DDA0DA358D0}" type="presParOf" srcId="{626D8907-3AD1-4958-B385-6C8EBFDF9365}" destId="{3C3D275D-3EB4-4821-8F59-05871DED275B}" srcOrd="0" destOrd="0" presId="urn:microsoft.com/office/officeart/2005/8/layout/process2"/>
    <dgm:cxn modelId="{4FE7CFDD-3753-4B08-80B9-8A3B37225E6B}" type="presParOf" srcId="{9329FC1C-01EA-4E26-8C50-27C576496787}" destId="{857DCCF8-6232-4222-9A27-F510BAC3F77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消毒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FD000A40-77A3-4CCD-AB25-6628DE336766}">
      <dgm:prSet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分類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12534A5D-FFA5-4A6D-BCC7-D95086A4DF98}" type="parTrans" cxnId="{77605AFF-9495-4552-8842-6F7B6B07E75A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F33107E0-0A13-4BBB-8AE7-BEDF85052F1B}" type="sibTrans" cxnId="{77605AFF-9495-4552-8842-6F7B6B07E75A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8B182DE1-6EFF-4411-979C-E4D2193D0A6F}">
      <dgm:prSet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機器破碎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35D6AD6F-7774-41B0-AEFC-A0CA39A0A4A3}" type="parTrans" cxnId="{FD38E5E2-3000-4A11-9CBA-8EEB7F0163FA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13C56CFE-7C0D-4EA9-BB6F-D4FEB6B4B9F6}" type="sibTrans" cxnId="{FD38E5E2-3000-4A11-9CBA-8EEB7F0163FA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2D4A64C-6830-4A6B-AD6C-A177DF09F2C7}">
      <dgm:prSet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清洗、脫水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803905B3-2A4E-4F76-AD94-FDC8756E31AF}" type="parTrans" cxnId="{456F84DA-20B4-4D19-B7F4-C8D770822173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333E694C-49C3-4FDE-A023-853DF79FF7E1}" type="sibTrans" cxnId="{456F84DA-20B4-4D19-B7F4-C8D770822173}">
      <dgm:prSet custT="1"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9B4B934-B143-46A2-95FD-8A9569C24059}">
      <dgm:prSet custT="1"/>
      <dgm:spPr/>
      <dgm:t>
        <a:bodyPr/>
        <a:lstStyle/>
        <a:p>
          <a:pPr algn="ctr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造粒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C7E8B484-1678-4F82-B7A1-3523DE93D362}" type="parTrans" cxnId="{1051B1D9-F8A3-440D-B419-D3BBEEB3F2A4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7F66B7FF-9BBE-451D-AC2B-C8EFAFE2ADB1}" type="sibTrans" cxnId="{1051B1D9-F8A3-440D-B419-D3BBEEB3F2A4}">
      <dgm:prSet/>
      <dgm:spPr/>
      <dgm:t>
        <a:bodyPr/>
        <a:lstStyle/>
        <a:p>
          <a:pPr algn="ctr"/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ABB7C95F-374B-498C-9BF2-AC362B956E07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2C5A460-FF7C-4794-83ED-504208AAE789}" type="pres">
      <dgm:prSet presAssocID="{842DF359-901A-4FED-8BB0-C812E3C7057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483A4AE-1490-4B97-BED0-1C98B13A7B34}" type="pres">
      <dgm:prSet presAssocID="{2C230E90-08C4-4701-9791-B39E769E4CEF}" presName="sibTrans" presStyleLbl="sibTrans2D1" presStyleIdx="0" presStyleCnt="4"/>
      <dgm:spPr/>
      <dgm:t>
        <a:bodyPr/>
        <a:lstStyle/>
        <a:p>
          <a:endParaRPr lang="zh-TW" altLang="en-US"/>
        </a:p>
      </dgm:t>
    </dgm:pt>
    <dgm:pt modelId="{94F291A4-9EDA-4D81-A1C2-B417332C4287}" type="pres">
      <dgm:prSet presAssocID="{2C230E90-08C4-4701-9791-B39E769E4CEF}" presName="connectorText" presStyleLbl="sibTrans2D1" presStyleIdx="0" presStyleCnt="4"/>
      <dgm:spPr/>
      <dgm:t>
        <a:bodyPr/>
        <a:lstStyle/>
        <a:p>
          <a:endParaRPr lang="zh-TW" altLang="en-US"/>
        </a:p>
      </dgm:t>
    </dgm:pt>
    <dgm:pt modelId="{35ADFD4B-7595-48DC-AEA9-9D7CA77F3E34}" type="pres">
      <dgm:prSet presAssocID="{FD000A40-77A3-4CCD-AB25-6628DE33676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D9837F-3454-4652-9E7F-32B35D251FBB}" type="pres">
      <dgm:prSet presAssocID="{F33107E0-0A13-4BBB-8AE7-BEDF85052F1B}" presName="sibTrans" presStyleLbl="sibTrans2D1" presStyleIdx="1" presStyleCnt="4"/>
      <dgm:spPr/>
      <dgm:t>
        <a:bodyPr/>
        <a:lstStyle/>
        <a:p>
          <a:endParaRPr lang="zh-TW" altLang="en-US"/>
        </a:p>
      </dgm:t>
    </dgm:pt>
    <dgm:pt modelId="{585C3305-6D2E-4D49-ABA4-14FC9C5649EE}" type="pres">
      <dgm:prSet presAssocID="{F33107E0-0A13-4BBB-8AE7-BEDF85052F1B}" presName="connectorText" presStyleLbl="sibTrans2D1" presStyleIdx="1" presStyleCnt="4"/>
      <dgm:spPr/>
      <dgm:t>
        <a:bodyPr/>
        <a:lstStyle/>
        <a:p>
          <a:endParaRPr lang="zh-TW" altLang="en-US"/>
        </a:p>
      </dgm:t>
    </dgm:pt>
    <dgm:pt modelId="{5CEB9436-9B02-4483-832F-BCA52DC97A06}" type="pres">
      <dgm:prSet presAssocID="{8B182DE1-6EFF-4411-979C-E4D2193D0A6F}" presName="node" presStyleLbl="node1" presStyleIdx="2" presStyleCnt="5" custScaleX="15032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E02D04A-EE4C-41D5-BF18-4868389DED33}" type="pres">
      <dgm:prSet presAssocID="{13C56CFE-7C0D-4EA9-BB6F-D4FEB6B4B9F6}" presName="sibTrans" presStyleLbl="sibTrans2D1" presStyleIdx="2" presStyleCnt="4"/>
      <dgm:spPr/>
      <dgm:t>
        <a:bodyPr/>
        <a:lstStyle/>
        <a:p>
          <a:endParaRPr lang="zh-TW" altLang="en-US"/>
        </a:p>
      </dgm:t>
    </dgm:pt>
    <dgm:pt modelId="{33FFFAB7-767B-45A3-8A03-AD84B6D4D130}" type="pres">
      <dgm:prSet presAssocID="{13C56CFE-7C0D-4EA9-BB6F-D4FEB6B4B9F6}" presName="connectorText" presStyleLbl="sibTrans2D1" presStyleIdx="2" presStyleCnt="4"/>
      <dgm:spPr/>
      <dgm:t>
        <a:bodyPr/>
        <a:lstStyle/>
        <a:p>
          <a:endParaRPr lang="zh-TW" altLang="en-US"/>
        </a:p>
      </dgm:t>
    </dgm:pt>
    <dgm:pt modelId="{C5FE3A20-5B2A-4475-985A-0ACA9FE72544}" type="pres">
      <dgm:prSet presAssocID="{02D4A64C-6830-4A6B-AD6C-A177DF09F2C7}" presName="node" presStyleLbl="node1" presStyleIdx="3" presStyleCnt="5" custScaleX="14264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DC4558-4DBA-4D98-B20E-3CF2687D5A94}" type="pres">
      <dgm:prSet presAssocID="{333E694C-49C3-4FDE-A023-853DF79FF7E1}" presName="sibTrans" presStyleLbl="sibTrans2D1" presStyleIdx="3" presStyleCnt="4"/>
      <dgm:spPr/>
      <dgm:t>
        <a:bodyPr/>
        <a:lstStyle/>
        <a:p>
          <a:endParaRPr lang="zh-TW" altLang="en-US"/>
        </a:p>
      </dgm:t>
    </dgm:pt>
    <dgm:pt modelId="{59ADE882-61A9-412E-808D-C79F0C67D91F}" type="pres">
      <dgm:prSet presAssocID="{333E694C-49C3-4FDE-A023-853DF79FF7E1}" presName="connectorText" presStyleLbl="sibTrans2D1" presStyleIdx="3" presStyleCnt="4"/>
      <dgm:spPr/>
      <dgm:t>
        <a:bodyPr/>
        <a:lstStyle/>
        <a:p>
          <a:endParaRPr lang="zh-TW" altLang="en-US"/>
        </a:p>
      </dgm:t>
    </dgm:pt>
    <dgm:pt modelId="{8F0850B1-A0D9-4C4C-A2A2-D0796C16D78C}" type="pres">
      <dgm:prSet presAssocID="{09B4B934-B143-46A2-95FD-8A9569C2405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8D5B7E1-CC1D-4379-8366-8C841073FFCB}" type="presOf" srcId="{F33107E0-0A13-4BBB-8AE7-BEDF85052F1B}" destId="{585C3305-6D2E-4D49-ABA4-14FC9C5649EE}" srcOrd="1" destOrd="0" presId="urn:microsoft.com/office/officeart/2005/8/layout/process1"/>
    <dgm:cxn modelId="{63BC55FA-C32F-4149-95C0-15E66D01945C}" type="presOf" srcId="{2C230E90-08C4-4701-9791-B39E769E4CEF}" destId="{94F291A4-9EDA-4D81-A1C2-B417332C4287}" srcOrd="1" destOrd="0" presId="urn:microsoft.com/office/officeart/2005/8/layout/process1"/>
    <dgm:cxn modelId="{DD327EA7-C735-430B-9269-0D0E6542D52F}" type="presOf" srcId="{45EAA9E1-2140-468C-8AAB-608FA63EF3C9}" destId="{ABB7C95F-374B-498C-9BF2-AC362B956E07}" srcOrd="0" destOrd="0" presId="urn:microsoft.com/office/officeart/2005/8/layout/process1"/>
    <dgm:cxn modelId="{E1915EBE-ACCE-453D-955A-EE53181E44F1}" type="presOf" srcId="{2C230E90-08C4-4701-9791-B39E769E4CEF}" destId="{6483A4AE-1490-4B97-BED0-1C98B13A7B34}" srcOrd="0" destOrd="0" presId="urn:microsoft.com/office/officeart/2005/8/layout/process1"/>
    <dgm:cxn modelId="{309F83E3-37CF-4B5B-A7D0-C142EB182CA1}" type="presOf" srcId="{8B182DE1-6EFF-4411-979C-E4D2193D0A6F}" destId="{5CEB9436-9B02-4483-832F-BCA52DC97A06}" srcOrd="0" destOrd="0" presId="urn:microsoft.com/office/officeart/2005/8/layout/process1"/>
    <dgm:cxn modelId="{F881BB02-4431-4CF6-8E73-C03C3AAA7C7B}" type="presOf" srcId="{333E694C-49C3-4FDE-A023-853DF79FF7E1}" destId="{59ADE882-61A9-412E-808D-C79F0C67D91F}" srcOrd="1" destOrd="0" presId="urn:microsoft.com/office/officeart/2005/8/layout/process1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456F84DA-20B4-4D19-B7F4-C8D770822173}" srcId="{45EAA9E1-2140-468C-8AAB-608FA63EF3C9}" destId="{02D4A64C-6830-4A6B-AD6C-A177DF09F2C7}" srcOrd="3" destOrd="0" parTransId="{803905B3-2A4E-4F76-AD94-FDC8756E31AF}" sibTransId="{333E694C-49C3-4FDE-A023-853DF79FF7E1}"/>
    <dgm:cxn modelId="{1051B1D9-F8A3-440D-B419-D3BBEEB3F2A4}" srcId="{45EAA9E1-2140-468C-8AAB-608FA63EF3C9}" destId="{09B4B934-B143-46A2-95FD-8A9569C24059}" srcOrd="4" destOrd="0" parTransId="{C7E8B484-1678-4F82-B7A1-3523DE93D362}" sibTransId="{7F66B7FF-9BBE-451D-AC2B-C8EFAFE2ADB1}"/>
    <dgm:cxn modelId="{E1504EDB-5E23-4258-9B16-839383A365B1}" type="presOf" srcId="{13C56CFE-7C0D-4EA9-BB6F-D4FEB6B4B9F6}" destId="{4E02D04A-EE4C-41D5-BF18-4868389DED33}" srcOrd="0" destOrd="0" presId="urn:microsoft.com/office/officeart/2005/8/layout/process1"/>
    <dgm:cxn modelId="{827D132F-DE5E-4DC0-A7D9-8244AE338E08}" type="presOf" srcId="{09B4B934-B143-46A2-95FD-8A9569C24059}" destId="{8F0850B1-A0D9-4C4C-A2A2-D0796C16D78C}" srcOrd="0" destOrd="0" presId="urn:microsoft.com/office/officeart/2005/8/layout/process1"/>
    <dgm:cxn modelId="{76B1E880-D408-4037-821A-16348CA4A129}" type="presOf" srcId="{F33107E0-0A13-4BBB-8AE7-BEDF85052F1B}" destId="{DDD9837F-3454-4652-9E7F-32B35D251FBB}" srcOrd="0" destOrd="0" presId="urn:microsoft.com/office/officeart/2005/8/layout/process1"/>
    <dgm:cxn modelId="{AFC91715-DE70-4C9F-86B9-E4EC28C499BC}" type="presOf" srcId="{FD000A40-77A3-4CCD-AB25-6628DE336766}" destId="{35ADFD4B-7595-48DC-AEA9-9D7CA77F3E34}" srcOrd="0" destOrd="0" presId="urn:microsoft.com/office/officeart/2005/8/layout/process1"/>
    <dgm:cxn modelId="{FD38E5E2-3000-4A11-9CBA-8EEB7F0163FA}" srcId="{45EAA9E1-2140-468C-8AAB-608FA63EF3C9}" destId="{8B182DE1-6EFF-4411-979C-E4D2193D0A6F}" srcOrd="2" destOrd="0" parTransId="{35D6AD6F-7774-41B0-AEFC-A0CA39A0A4A3}" sibTransId="{13C56CFE-7C0D-4EA9-BB6F-D4FEB6B4B9F6}"/>
    <dgm:cxn modelId="{EC64F6E9-B47F-4284-BA45-5D12AD76E1B3}" type="presOf" srcId="{02D4A64C-6830-4A6B-AD6C-A177DF09F2C7}" destId="{C5FE3A20-5B2A-4475-985A-0ACA9FE72544}" srcOrd="0" destOrd="0" presId="urn:microsoft.com/office/officeart/2005/8/layout/process1"/>
    <dgm:cxn modelId="{93310C78-7C8C-4BDC-A28A-4093EA804B74}" type="presOf" srcId="{842DF359-901A-4FED-8BB0-C812E3C70578}" destId="{42C5A460-FF7C-4794-83ED-504208AAE789}" srcOrd="0" destOrd="0" presId="urn:microsoft.com/office/officeart/2005/8/layout/process1"/>
    <dgm:cxn modelId="{77605AFF-9495-4552-8842-6F7B6B07E75A}" srcId="{45EAA9E1-2140-468C-8AAB-608FA63EF3C9}" destId="{FD000A40-77A3-4CCD-AB25-6628DE336766}" srcOrd="1" destOrd="0" parTransId="{12534A5D-FFA5-4A6D-BCC7-D95086A4DF98}" sibTransId="{F33107E0-0A13-4BBB-8AE7-BEDF85052F1B}"/>
    <dgm:cxn modelId="{8EF41A55-0599-42E2-A165-3D222F672CB5}" type="presOf" srcId="{333E694C-49C3-4FDE-A023-853DF79FF7E1}" destId="{EFDC4558-4DBA-4D98-B20E-3CF2687D5A94}" srcOrd="0" destOrd="0" presId="urn:microsoft.com/office/officeart/2005/8/layout/process1"/>
    <dgm:cxn modelId="{B2E0E587-70CA-443B-BAC2-6739AF79DD0E}" type="presOf" srcId="{13C56CFE-7C0D-4EA9-BB6F-D4FEB6B4B9F6}" destId="{33FFFAB7-767B-45A3-8A03-AD84B6D4D130}" srcOrd="1" destOrd="0" presId="urn:microsoft.com/office/officeart/2005/8/layout/process1"/>
    <dgm:cxn modelId="{C3793DB6-63C9-4783-974E-E5BA77ADD785}" type="presParOf" srcId="{ABB7C95F-374B-498C-9BF2-AC362B956E07}" destId="{42C5A460-FF7C-4794-83ED-504208AAE789}" srcOrd="0" destOrd="0" presId="urn:microsoft.com/office/officeart/2005/8/layout/process1"/>
    <dgm:cxn modelId="{FA87766B-4FE8-4B29-97F5-95DE48223139}" type="presParOf" srcId="{ABB7C95F-374B-498C-9BF2-AC362B956E07}" destId="{6483A4AE-1490-4B97-BED0-1C98B13A7B34}" srcOrd="1" destOrd="0" presId="urn:microsoft.com/office/officeart/2005/8/layout/process1"/>
    <dgm:cxn modelId="{F0085000-890C-4B66-A963-979AC4D55C1C}" type="presParOf" srcId="{6483A4AE-1490-4B97-BED0-1C98B13A7B34}" destId="{94F291A4-9EDA-4D81-A1C2-B417332C4287}" srcOrd="0" destOrd="0" presId="urn:microsoft.com/office/officeart/2005/8/layout/process1"/>
    <dgm:cxn modelId="{5C438E5B-8A6B-42D8-9317-95074905B111}" type="presParOf" srcId="{ABB7C95F-374B-498C-9BF2-AC362B956E07}" destId="{35ADFD4B-7595-48DC-AEA9-9D7CA77F3E34}" srcOrd="2" destOrd="0" presId="urn:microsoft.com/office/officeart/2005/8/layout/process1"/>
    <dgm:cxn modelId="{767364C3-3021-4E83-BD52-6A3224A9736E}" type="presParOf" srcId="{ABB7C95F-374B-498C-9BF2-AC362B956E07}" destId="{DDD9837F-3454-4652-9E7F-32B35D251FBB}" srcOrd="3" destOrd="0" presId="urn:microsoft.com/office/officeart/2005/8/layout/process1"/>
    <dgm:cxn modelId="{BC4314F4-46C1-49E6-A5B1-C81E39D810D8}" type="presParOf" srcId="{DDD9837F-3454-4652-9E7F-32B35D251FBB}" destId="{585C3305-6D2E-4D49-ABA4-14FC9C5649EE}" srcOrd="0" destOrd="0" presId="urn:microsoft.com/office/officeart/2005/8/layout/process1"/>
    <dgm:cxn modelId="{945D93AB-0659-4D3D-99F0-8BE88D653352}" type="presParOf" srcId="{ABB7C95F-374B-498C-9BF2-AC362B956E07}" destId="{5CEB9436-9B02-4483-832F-BCA52DC97A06}" srcOrd="4" destOrd="0" presId="urn:microsoft.com/office/officeart/2005/8/layout/process1"/>
    <dgm:cxn modelId="{20E8B790-BEFF-4A1D-820B-3E1394331C2E}" type="presParOf" srcId="{ABB7C95F-374B-498C-9BF2-AC362B956E07}" destId="{4E02D04A-EE4C-41D5-BF18-4868389DED33}" srcOrd="5" destOrd="0" presId="urn:microsoft.com/office/officeart/2005/8/layout/process1"/>
    <dgm:cxn modelId="{E079BB78-23D5-4BA6-A64F-7807478C6AD4}" type="presParOf" srcId="{4E02D04A-EE4C-41D5-BF18-4868389DED33}" destId="{33FFFAB7-767B-45A3-8A03-AD84B6D4D130}" srcOrd="0" destOrd="0" presId="urn:microsoft.com/office/officeart/2005/8/layout/process1"/>
    <dgm:cxn modelId="{A8B7BCE5-18AC-4851-B474-26BAC9F38E84}" type="presParOf" srcId="{ABB7C95F-374B-498C-9BF2-AC362B956E07}" destId="{C5FE3A20-5B2A-4475-985A-0ACA9FE72544}" srcOrd="6" destOrd="0" presId="urn:microsoft.com/office/officeart/2005/8/layout/process1"/>
    <dgm:cxn modelId="{0009ACC1-D072-4BC8-BE56-592E8D6EA437}" type="presParOf" srcId="{ABB7C95F-374B-498C-9BF2-AC362B956E07}" destId="{EFDC4558-4DBA-4D98-B20E-3CF2687D5A94}" srcOrd="7" destOrd="0" presId="urn:microsoft.com/office/officeart/2005/8/layout/process1"/>
    <dgm:cxn modelId="{E357159C-2D2A-4B89-9540-EEF3128D175A}" type="presParOf" srcId="{EFDC4558-4DBA-4D98-B20E-3CF2687D5A94}" destId="{59ADE882-61A9-412E-808D-C79F0C67D91F}" srcOrd="0" destOrd="0" presId="urn:microsoft.com/office/officeart/2005/8/layout/process1"/>
    <dgm:cxn modelId="{335B4695-9322-4B93-BCFD-5E73D38646E1}" type="presParOf" srcId="{ABB7C95F-374B-498C-9BF2-AC362B956E07}" destId="{8F0850B1-A0D9-4C4C-A2A2-D0796C16D78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塑膠粒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BD7C5627-EF8D-4DA3-9B48-7F89CDEE76CC}">
      <dgm:prSet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塑膠片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039F03C-755B-4774-8598-3A749CEF60DA}" type="par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2F2960D-981A-44DC-A8F0-085B047814E4}" type="sib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84574CFB-205B-49BE-8365-CE416DB86ABC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9C14A00-FEB8-4B24-B563-A0EE66C5F3B8}" type="pres">
      <dgm:prSet presAssocID="{842DF359-901A-4FED-8BB0-C812E3C7057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0BAF15-309D-414E-841C-E031B68695F6}" type="pres">
      <dgm:prSet presAssocID="{2C230E90-08C4-4701-9791-B39E769E4CEF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0413EE57-0D6B-4332-890F-DEB5C4E40B0E}" type="pres">
      <dgm:prSet presAssocID="{2C230E90-08C4-4701-9791-B39E769E4CEF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04842952-154D-40CF-90A5-7524E6C26869}" type="pres">
      <dgm:prSet presAssocID="{BD7C5627-EF8D-4DA3-9B48-7F89CDEE76C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7E144EE-413C-4A3A-92CD-F55D08538D8D}" type="presOf" srcId="{2C230E90-08C4-4701-9791-B39E769E4CEF}" destId="{0413EE57-0D6B-4332-890F-DEB5C4E40B0E}" srcOrd="1" destOrd="0" presId="urn:microsoft.com/office/officeart/2005/8/layout/process1"/>
    <dgm:cxn modelId="{9D82AB2D-8553-4955-BA81-0A0B7B009D75}" type="presOf" srcId="{BD7C5627-EF8D-4DA3-9B48-7F89CDEE76CC}" destId="{04842952-154D-40CF-90A5-7524E6C26869}" srcOrd="0" destOrd="0" presId="urn:microsoft.com/office/officeart/2005/8/layout/process1"/>
    <dgm:cxn modelId="{EF27A9B3-0BAB-4F12-9AF6-C0F67FEFF50D}" type="presOf" srcId="{2C230E90-08C4-4701-9791-B39E769E4CEF}" destId="{CA0BAF15-309D-414E-841C-E031B68695F6}" srcOrd="0" destOrd="0" presId="urn:microsoft.com/office/officeart/2005/8/layout/process1"/>
    <dgm:cxn modelId="{1B2A7928-0685-4EBC-97C5-F5AA7096061A}" srcId="{45EAA9E1-2140-468C-8AAB-608FA63EF3C9}" destId="{BD7C5627-EF8D-4DA3-9B48-7F89CDEE76CC}" srcOrd="1" destOrd="0" parTransId="{F039F03C-755B-4774-8598-3A749CEF60DA}" sibTransId="{02F2960D-981A-44DC-A8F0-085B047814E4}"/>
    <dgm:cxn modelId="{DAA24CF2-5EFF-4870-AD4F-002CB96E9855}" type="presOf" srcId="{45EAA9E1-2140-468C-8AAB-608FA63EF3C9}" destId="{84574CFB-205B-49BE-8365-CE416DB86ABC}" srcOrd="0" destOrd="0" presId="urn:microsoft.com/office/officeart/2005/8/layout/process1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B7683BAF-83B8-42C8-B9E2-17719CC79CA6}" type="presOf" srcId="{842DF359-901A-4FED-8BB0-C812E3C70578}" destId="{69C14A00-FEB8-4B24-B563-A0EE66C5F3B8}" srcOrd="0" destOrd="0" presId="urn:microsoft.com/office/officeart/2005/8/layout/process1"/>
    <dgm:cxn modelId="{7412F662-134F-4F61-9000-29D253AE7950}" type="presParOf" srcId="{84574CFB-205B-49BE-8365-CE416DB86ABC}" destId="{69C14A00-FEB8-4B24-B563-A0EE66C5F3B8}" srcOrd="0" destOrd="0" presId="urn:microsoft.com/office/officeart/2005/8/layout/process1"/>
    <dgm:cxn modelId="{CA420311-82B6-4167-BEB4-A8204F241C99}" type="presParOf" srcId="{84574CFB-205B-49BE-8365-CE416DB86ABC}" destId="{CA0BAF15-309D-414E-841C-E031B68695F6}" srcOrd="1" destOrd="0" presId="urn:microsoft.com/office/officeart/2005/8/layout/process1"/>
    <dgm:cxn modelId="{B5CB89A0-538E-47CC-99A4-93575A017B2A}" type="presParOf" srcId="{CA0BAF15-309D-414E-841C-E031B68695F6}" destId="{0413EE57-0D6B-4332-890F-DEB5C4E40B0E}" srcOrd="0" destOrd="0" presId="urn:microsoft.com/office/officeart/2005/8/layout/process1"/>
    <dgm:cxn modelId="{E6E61CE0-BB78-4E9A-9B59-0D3C358B6FF4}" type="presParOf" srcId="{84574CFB-205B-49BE-8365-CE416DB86ABC}" destId="{04842952-154D-40CF-90A5-7524E6C2686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pPr algn="l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投進回收桶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BD7C5627-EF8D-4DA3-9B48-7F89CDEE76CC}">
      <dgm:prSet custT="1"/>
      <dgm:spPr/>
      <dgm:t>
        <a:bodyPr/>
        <a:lstStyle/>
        <a:p>
          <a:pPr algn="l"/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運送到回收場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039F03C-755B-4774-8598-3A749CEF60DA}" type="par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2F2960D-981A-44DC-A8F0-085B047814E4}" type="sib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84574CFB-205B-49BE-8365-CE416DB86ABC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9C14A00-FEB8-4B24-B563-A0EE66C5F3B8}" type="pres">
      <dgm:prSet presAssocID="{842DF359-901A-4FED-8BB0-C812E3C7057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0BAF15-309D-414E-841C-E031B68695F6}" type="pres">
      <dgm:prSet presAssocID="{2C230E90-08C4-4701-9791-B39E769E4CEF}" presName="sibTrans" presStyleLbl="sibTrans2D1" presStyleIdx="0" presStyleCnt="1"/>
      <dgm:spPr/>
      <dgm:t>
        <a:bodyPr/>
        <a:lstStyle/>
        <a:p>
          <a:endParaRPr lang="zh-TW" altLang="en-US"/>
        </a:p>
      </dgm:t>
    </dgm:pt>
    <dgm:pt modelId="{0413EE57-0D6B-4332-890F-DEB5C4E40B0E}" type="pres">
      <dgm:prSet presAssocID="{2C230E90-08C4-4701-9791-B39E769E4CEF}" presName="connectorText" presStyleLbl="sibTrans2D1" presStyleIdx="0" presStyleCnt="1"/>
      <dgm:spPr/>
      <dgm:t>
        <a:bodyPr/>
        <a:lstStyle/>
        <a:p>
          <a:endParaRPr lang="zh-TW" altLang="en-US"/>
        </a:p>
      </dgm:t>
    </dgm:pt>
    <dgm:pt modelId="{04842952-154D-40CF-90A5-7524E6C26869}" type="pres">
      <dgm:prSet presAssocID="{BD7C5627-EF8D-4DA3-9B48-7F89CDEE76CC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88EFED1-258D-4CBF-B49E-EE05B624671C}" type="presOf" srcId="{842DF359-901A-4FED-8BB0-C812E3C70578}" destId="{69C14A00-FEB8-4B24-B563-A0EE66C5F3B8}" srcOrd="0" destOrd="0" presId="urn:microsoft.com/office/officeart/2005/8/layout/process1"/>
    <dgm:cxn modelId="{7FB21175-9DDA-44FF-BE43-C57A7F685FDC}" type="presOf" srcId="{2C230E90-08C4-4701-9791-B39E769E4CEF}" destId="{CA0BAF15-309D-414E-841C-E031B68695F6}" srcOrd="0" destOrd="0" presId="urn:microsoft.com/office/officeart/2005/8/layout/process1"/>
    <dgm:cxn modelId="{FAB6909E-C7DF-44E7-BE2B-B9B29DE095CE}" type="presOf" srcId="{45EAA9E1-2140-468C-8AAB-608FA63EF3C9}" destId="{84574CFB-205B-49BE-8365-CE416DB86ABC}" srcOrd="0" destOrd="0" presId="urn:microsoft.com/office/officeart/2005/8/layout/process1"/>
    <dgm:cxn modelId="{86C128C2-F7F7-48EE-8825-0492E9C0C3A7}" type="presOf" srcId="{BD7C5627-EF8D-4DA3-9B48-7F89CDEE76CC}" destId="{04842952-154D-40CF-90A5-7524E6C26869}" srcOrd="0" destOrd="0" presId="urn:microsoft.com/office/officeart/2005/8/layout/process1"/>
    <dgm:cxn modelId="{6A2D1EC7-B6E8-4637-8352-AB893E03F6D4}" type="presOf" srcId="{2C230E90-08C4-4701-9791-B39E769E4CEF}" destId="{0413EE57-0D6B-4332-890F-DEB5C4E40B0E}" srcOrd="1" destOrd="0" presId="urn:microsoft.com/office/officeart/2005/8/layout/process1"/>
    <dgm:cxn modelId="{1B2A7928-0685-4EBC-97C5-F5AA7096061A}" srcId="{45EAA9E1-2140-468C-8AAB-608FA63EF3C9}" destId="{BD7C5627-EF8D-4DA3-9B48-7F89CDEE76CC}" srcOrd="1" destOrd="0" parTransId="{F039F03C-755B-4774-8598-3A749CEF60DA}" sibTransId="{02F2960D-981A-44DC-A8F0-085B047814E4}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AFDB3474-F7CC-462E-A75F-42859052C4FF}" type="presParOf" srcId="{84574CFB-205B-49BE-8365-CE416DB86ABC}" destId="{69C14A00-FEB8-4B24-B563-A0EE66C5F3B8}" srcOrd="0" destOrd="0" presId="urn:microsoft.com/office/officeart/2005/8/layout/process1"/>
    <dgm:cxn modelId="{4E15F6DF-B010-4C36-82B7-650F624B0D13}" type="presParOf" srcId="{84574CFB-205B-49BE-8365-CE416DB86ABC}" destId="{CA0BAF15-309D-414E-841C-E031B68695F6}" srcOrd="1" destOrd="0" presId="urn:microsoft.com/office/officeart/2005/8/layout/process1"/>
    <dgm:cxn modelId="{429FC835-92CF-4B89-A07B-91B8C6BF6DA6}" type="presParOf" srcId="{CA0BAF15-309D-414E-841C-E031B68695F6}" destId="{0413EE57-0D6B-4332-890F-DEB5C4E40B0E}" srcOrd="0" destOrd="0" presId="urn:microsoft.com/office/officeart/2005/8/layout/process1"/>
    <dgm:cxn modelId="{38473830-C43C-4B84-ABD3-87E63992CF57}" type="presParOf" srcId="{84574CFB-205B-49BE-8365-CE416DB86ABC}" destId="{04842952-154D-40CF-90A5-7524E6C26869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EAA9E1-2140-468C-8AAB-608FA63EF3C9}" type="doc">
      <dgm:prSet loTypeId="urn:microsoft.com/office/officeart/2005/8/layout/process1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zh-TW" altLang="en-US"/>
        </a:p>
      </dgm:t>
    </dgm:pt>
    <dgm:pt modelId="{842DF359-901A-4FED-8BB0-C812E3C70578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人造纖維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4F2BD3E-8F50-44FB-8DA2-8A6929691054}" type="parTrans" cxnId="{3943A6A1-4907-47A4-A107-D8D76C7697C9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2C230E90-08C4-4701-9791-B39E769E4CEF}" type="sibTrans" cxnId="{3943A6A1-4907-47A4-A107-D8D76C7697C9}">
      <dgm:prSet custT="1"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BD7C5627-EF8D-4DA3-9B48-7F89CDEE76CC}">
      <dgm:prSet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文具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039F03C-755B-4774-8598-3A749CEF60DA}" type="par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02F2960D-981A-44DC-A8F0-085B047814E4}" type="sibTrans" cxnId="{1B2A7928-0685-4EBC-97C5-F5AA7096061A}">
      <dgm:prSet/>
      <dgm:spPr/>
      <dgm:t>
        <a:bodyPr/>
        <a:lstStyle/>
        <a:p>
          <a:endParaRPr lang="zh-TW" altLang="en-US" sz="1600">
            <a:latin typeface="微軟正黑體" pitchFamily="34" charset="-120"/>
            <a:ea typeface="微軟正黑體" pitchFamily="34" charset="-120"/>
          </a:endParaRPr>
        </a:p>
      </dgm:t>
    </dgm:pt>
    <dgm:pt modelId="{925842F6-4C0A-4A58-9004-B9C42702B0E0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環保木材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9C3B65E4-3CE2-4E9F-AAC9-80B5621FF764}" type="parTrans" cxnId="{9848B75C-7AA6-4DF0-BB0D-E783C1E68225}">
      <dgm:prSet/>
      <dgm:spPr/>
      <dgm:t>
        <a:bodyPr/>
        <a:lstStyle/>
        <a:p>
          <a:endParaRPr lang="zh-TW" altLang="en-US"/>
        </a:p>
      </dgm:t>
    </dgm:pt>
    <dgm:pt modelId="{97246CAB-EFC1-4179-B0EC-77C681C7FE92}" type="sibTrans" cxnId="{9848B75C-7AA6-4DF0-BB0D-E783C1E68225}">
      <dgm:prSet/>
      <dgm:spPr/>
      <dgm:t>
        <a:bodyPr/>
        <a:lstStyle/>
        <a:p>
          <a:endParaRPr lang="zh-TW" altLang="en-US"/>
        </a:p>
      </dgm:t>
    </dgm:pt>
    <dgm:pt modelId="{CAA984EB-2AD5-416B-9B73-75810CFE5E5F}">
      <dgm:prSet phldrT="[文字]" custT="1"/>
      <dgm:spPr/>
      <dgm:t>
        <a:bodyPr/>
        <a:lstStyle/>
        <a:p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花盆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D256249C-C8FA-4CBC-BA8C-767EFD528684}" type="parTrans" cxnId="{ABC7E852-4A3A-4E08-8D15-A0CB08088EE7}">
      <dgm:prSet/>
      <dgm:spPr/>
      <dgm:t>
        <a:bodyPr/>
        <a:lstStyle/>
        <a:p>
          <a:endParaRPr lang="zh-TW" altLang="en-US"/>
        </a:p>
      </dgm:t>
    </dgm:pt>
    <dgm:pt modelId="{723D5800-3265-49FE-BEFA-516D6717A47C}" type="sibTrans" cxnId="{ABC7E852-4A3A-4E08-8D15-A0CB08088EE7}">
      <dgm:prSet/>
      <dgm:spPr/>
      <dgm:t>
        <a:bodyPr/>
        <a:lstStyle/>
        <a:p>
          <a:endParaRPr lang="zh-TW" altLang="en-US"/>
        </a:p>
      </dgm:t>
    </dgm:pt>
    <dgm:pt modelId="{84574CFB-205B-49BE-8365-CE416DB86ABC}" type="pres">
      <dgm:prSet presAssocID="{45EAA9E1-2140-468C-8AAB-608FA63EF3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9C14A00-FEB8-4B24-B563-A0EE66C5F3B8}" type="pres">
      <dgm:prSet presAssocID="{842DF359-901A-4FED-8BB0-C812E3C7057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0BAF15-309D-414E-841C-E031B68695F6}" type="pres">
      <dgm:prSet presAssocID="{2C230E90-08C4-4701-9791-B39E769E4CEF}" presName="sibTrans" presStyleLbl="sibTrans2D1" presStyleIdx="0" presStyleCnt="3"/>
      <dgm:spPr>
        <a:prstGeom prst="flowChartConnector">
          <a:avLst/>
        </a:prstGeom>
      </dgm:spPr>
      <dgm:t>
        <a:bodyPr/>
        <a:lstStyle/>
        <a:p>
          <a:endParaRPr lang="zh-TW" altLang="en-US"/>
        </a:p>
      </dgm:t>
    </dgm:pt>
    <dgm:pt modelId="{0413EE57-0D6B-4332-890F-DEB5C4E40B0E}" type="pres">
      <dgm:prSet presAssocID="{2C230E90-08C4-4701-9791-B39E769E4CEF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8E98AF3A-8EB7-48A5-B1C3-8ADA0BC3ADDD}" type="pres">
      <dgm:prSet presAssocID="{925842F6-4C0A-4A58-9004-B9C42702B0E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92A1903-1BFD-4F3D-9C15-2A333DF45AB4}" type="pres">
      <dgm:prSet presAssocID="{97246CAB-EFC1-4179-B0EC-77C681C7FE92}" presName="sibTrans" presStyleLbl="sibTrans2D1" presStyleIdx="1" presStyleCnt="3"/>
      <dgm:spPr>
        <a:prstGeom prst="flowChartConnector">
          <a:avLst/>
        </a:prstGeom>
      </dgm:spPr>
      <dgm:t>
        <a:bodyPr/>
        <a:lstStyle/>
        <a:p>
          <a:endParaRPr lang="zh-TW" altLang="en-US"/>
        </a:p>
      </dgm:t>
    </dgm:pt>
    <dgm:pt modelId="{08BD71E0-C94A-4836-8824-95FB2A5DC8D4}" type="pres">
      <dgm:prSet presAssocID="{97246CAB-EFC1-4179-B0EC-77C681C7FE92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4ADA6748-6B41-4A73-BFE7-4CCC7BA6F1A3}" type="pres">
      <dgm:prSet presAssocID="{CAA984EB-2AD5-416B-9B73-75810CFE5E5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D43C288-B0FE-483C-853E-426E39B1AD17}" type="pres">
      <dgm:prSet presAssocID="{723D5800-3265-49FE-BEFA-516D6717A47C}" presName="sibTrans" presStyleLbl="sibTrans2D1" presStyleIdx="2" presStyleCnt="3"/>
      <dgm:spPr>
        <a:prstGeom prst="flowChartConnector">
          <a:avLst/>
        </a:prstGeom>
      </dgm:spPr>
      <dgm:t>
        <a:bodyPr/>
        <a:lstStyle/>
        <a:p>
          <a:endParaRPr lang="zh-TW" altLang="en-US"/>
        </a:p>
      </dgm:t>
    </dgm:pt>
    <dgm:pt modelId="{82E474CB-D109-4BB1-8C7F-858FCCBE9A7D}" type="pres">
      <dgm:prSet presAssocID="{723D5800-3265-49FE-BEFA-516D6717A47C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  <dgm:pt modelId="{04842952-154D-40CF-90A5-7524E6C26869}" type="pres">
      <dgm:prSet presAssocID="{BD7C5627-EF8D-4DA3-9B48-7F89CDEE76C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AFC1954-C3C9-4F9B-B33C-5E76E0E2D012}" type="presOf" srcId="{97246CAB-EFC1-4179-B0EC-77C681C7FE92}" destId="{492A1903-1BFD-4F3D-9C15-2A333DF45AB4}" srcOrd="0" destOrd="0" presId="urn:microsoft.com/office/officeart/2005/8/layout/process1"/>
    <dgm:cxn modelId="{94F9123C-7186-451C-A0B7-05DCF8913D72}" type="presOf" srcId="{723D5800-3265-49FE-BEFA-516D6717A47C}" destId="{5D43C288-B0FE-483C-853E-426E39B1AD17}" srcOrd="0" destOrd="0" presId="urn:microsoft.com/office/officeart/2005/8/layout/process1"/>
    <dgm:cxn modelId="{305F418E-34EA-4FA6-B597-9FDD94DC96EA}" type="presOf" srcId="{2C230E90-08C4-4701-9791-B39E769E4CEF}" destId="{CA0BAF15-309D-414E-841C-E031B68695F6}" srcOrd="0" destOrd="0" presId="urn:microsoft.com/office/officeart/2005/8/layout/process1"/>
    <dgm:cxn modelId="{9CE34911-FA59-4D4F-8529-906E682C7055}" type="presOf" srcId="{CAA984EB-2AD5-416B-9B73-75810CFE5E5F}" destId="{4ADA6748-6B41-4A73-BFE7-4CCC7BA6F1A3}" srcOrd="0" destOrd="0" presId="urn:microsoft.com/office/officeart/2005/8/layout/process1"/>
    <dgm:cxn modelId="{FDA688B1-7B53-4538-92BE-254B4B4BA68B}" type="presOf" srcId="{925842F6-4C0A-4A58-9004-B9C42702B0E0}" destId="{8E98AF3A-8EB7-48A5-B1C3-8ADA0BC3ADDD}" srcOrd="0" destOrd="0" presId="urn:microsoft.com/office/officeart/2005/8/layout/process1"/>
    <dgm:cxn modelId="{0E8C7235-BFB6-4B3D-ACBE-6CF8E2990831}" type="presOf" srcId="{45EAA9E1-2140-468C-8AAB-608FA63EF3C9}" destId="{84574CFB-205B-49BE-8365-CE416DB86ABC}" srcOrd="0" destOrd="0" presId="urn:microsoft.com/office/officeart/2005/8/layout/process1"/>
    <dgm:cxn modelId="{ABC7E852-4A3A-4E08-8D15-A0CB08088EE7}" srcId="{45EAA9E1-2140-468C-8AAB-608FA63EF3C9}" destId="{CAA984EB-2AD5-416B-9B73-75810CFE5E5F}" srcOrd="2" destOrd="0" parTransId="{D256249C-C8FA-4CBC-BA8C-767EFD528684}" sibTransId="{723D5800-3265-49FE-BEFA-516D6717A47C}"/>
    <dgm:cxn modelId="{9848B75C-7AA6-4DF0-BB0D-E783C1E68225}" srcId="{45EAA9E1-2140-468C-8AAB-608FA63EF3C9}" destId="{925842F6-4C0A-4A58-9004-B9C42702B0E0}" srcOrd="1" destOrd="0" parTransId="{9C3B65E4-3CE2-4E9F-AAC9-80B5621FF764}" sibTransId="{97246CAB-EFC1-4179-B0EC-77C681C7FE92}"/>
    <dgm:cxn modelId="{554C44EB-208A-41B8-9C38-E91CC60001CC}" type="presOf" srcId="{2C230E90-08C4-4701-9791-B39E769E4CEF}" destId="{0413EE57-0D6B-4332-890F-DEB5C4E40B0E}" srcOrd="1" destOrd="0" presId="urn:microsoft.com/office/officeart/2005/8/layout/process1"/>
    <dgm:cxn modelId="{07F55D20-B803-426B-8C97-A292ED55706E}" type="presOf" srcId="{723D5800-3265-49FE-BEFA-516D6717A47C}" destId="{82E474CB-D109-4BB1-8C7F-858FCCBE9A7D}" srcOrd="1" destOrd="0" presId="urn:microsoft.com/office/officeart/2005/8/layout/process1"/>
    <dgm:cxn modelId="{1B2A7928-0685-4EBC-97C5-F5AA7096061A}" srcId="{45EAA9E1-2140-468C-8AAB-608FA63EF3C9}" destId="{BD7C5627-EF8D-4DA3-9B48-7F89CDEE76CC}" srcOrd="3" destOrd="0" parTransId="{F039F03C-755B-4774-8598-3A749CEF60DA}" sibTransId="{02F2960D-981A-44DC-A8F0-085B047814E4}"/>
    <dgm:cxn modelId="{3943A6A1-4907-47A4-A107-D8D76C7697C9}" srcId="{45EAA9E1-2140-468C-8AAB-608FA63EF3C9}" destId="{842DF359-901A-4FED-8BB0-C812E3C70578}" srcOrd="0" destOrd="0" parTransId="{F4F2BD3E-8F50-44FB-8DA2-8A6929691054}" sibTransId="{2C230E90-08C4-4701-9791-B39E769E4CEF}"/>
    <dgm:cxn modelId="{DA99E1F7-2D8D-4CA8-9D46-5A673F287D7B}" type="presOf" srcId="{842DF359-901A-4FED-8BB0-C812E3C70578}" destId="{69C14A00-FEB8-4B24-B563-A0EE66C5F3B8}" srcOrd="0" destOrd="0" presId="urn:microsoft.com/office/officeart/2005/8/layout/process1"/>
    <dgm:cxn modelId="{A4F82270-3850-467F-89A0-B9D2C8A964A0}" type="presOf" srcId="{97246CAB-EFC1-4179-B0EC-77C681C7FE92}" destId="{08BD71E0-C94A-4836-8824-95FB2A5DC8D4}" srcOrd="1" destOrd="0" presId="urn:microsoft.com/office/officeart/2005/8/layout/process1"/>
    <dgm:cxn modelId="{CE312A7E-AEBF-4AF1-8F8D-8D7A852463E2}" type="presOf" srcId="{BD7C5627-EF8D-4DA3-9B48-7F89CDEE76CC}" destId="{04842952-154D-40CF-90A5-7524E6C26869}" srcOrd="0" destOrd="0" presId="urn:microsoft.com/office/officeart/2005/8/layout/process1"/>
    <dgm:cxn modelId="{553AF1CD-3399-4C45-A4D1-254F854F8780}" type="presParOf" srcId="{84574CFB-205B-49BE-8365-CE416DB86ABC}" destId="{69C14A00-FEB8-4B24-B563-A0EE66C5F3B8}" srcOrd="0" destOrd="0" presId="urn:microsoft.com/office/officeart/2005/8/layout/process1"/>
    <dgm:cxn modelId="{8E4DADF3-4F6F-4DC5-A29E-0F12525D1A60}" type="presParOf" srcId="{84574CFB-205B-49BE-8365-CE416DB86ABC}" destId="{CA0BAF15-309D-414E-841C-E031B68695F6}" srcOrd="1" destOrd="0" presId="urn:microsoft.com/office/officeart/2005/8/layout/process1"/>
    <dgm:cxn modelId="{3D202F75-E0A6-4549-8873-21E31ADE5A9B}" type="presParOf" srcId="{CA0BAF15-309D-414E-841C-E031B68695F6}" destId="{0413EE57-0D6B-4332-890F-DEB5C4E40B0E}" srcOrd="0" destOrd="0" presId="urn:microsoft.com/office/officeart/2005/8/layout/process1"/>
    <dgm:cxn modelId="{FBFB05CD-FE4C-4FBB-AA15-60E5EDE17E12}" type="presParOf" srcId="{84574CFB-205B-49BE-8365-CE416DB86ABC}" destId="{8E98AF3A-8EB7-48A5-B1C3-8ADA0BC3ADDD}" srcOrd="2" destOrd="0" presId="urn:microsoft.com/office/officeart/2005/8/layout/process1"/>
    <dgm:cxn modelId="{BC07847E-BB13-4CCC-A4A1-628A17B6FE97}" type="presParOf" srcId="{84574CFB-205B-49BE-8365-CE416DB86ABC}" destId="{492A1903-1BFD-4F3D-9C15-2A333DF45AB4}" srcOrd="3" destOrd="0" presId="urn:microsoft.com/office/officeart/2005/8/layout/process1"/>
    <dgm:cxn modelId="{2D837912-192D-45F0-8EBE-9644EAE09A67}" type="presParOf" srcId="{492A1903-1BFD-4F3D-9C15-2A333DF45AB4}" destId="{08BD71E0-C94A-4836-8824-95FB2A5DC8D4}" srcOrd="0" destOrd="0" presId="urn:microsoft.com/office/officeart/2005/8/layout/process1"/>
    <dgm:cxn modelId="{E1A8D552-E951-4300-ACE7-C27B0F486EA9}" type="presParOf" srcId="{84574CFB-205B-49BE-8365-CE416DB86ABC}" destId="{4ADA6748-6B41-4A73-BFE7-4CCC7BA6F1A3}" srcOrd="4" destOrd="0" presId="urn:microsoft.com/office/officeart/2005/8/layout/process1"/>
    <dgm:cxn modelId="{A3E5152B-04D8-44C1-943A-AEBB58514688}" type="presParOf" srcId="{84574CFB-205B-49BE-8365-CE416DB86ABC}" destId="{5D43C288-B0FE-483C-853E-426E39B1AD17}" srcOrd="5" destOrd="0" presId="urn:microsoft.com/office/officeart/2005/8/layout/process1"/>
    <dgm:cxn modelId="{FB1F5677-1695-4681-8475-58B43C2E0C2E}" type="presParOf" srcId="{5D43C288-B0FE-483C-853E-426E39B1AD17}" destId="{82E474CB-D109-4BB1-8C7F-858FCCBE9A7D}" srcOrd="0" destOrd="0" presId="urn:microsoft.com/office/officeart/2005/8/layout/process1"/>
    <dgm:cxn modelId="{AEBF0F80-6273-4699-90B1-738ECC59CFF5}" type="presParOf" srcId="{84574CFB-205B-49BE-8365-CE416DB86ABC}" destId="{04842952-154D-40CF-90A5-7524E6C2686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3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ADEE841-08C3-4AFF-A96C-1C7D4F71185F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902AC2C-4EB8-4ADE-A174-2DD23F29A1B4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收集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F0C71AD5-EB3A-4A5A-8560-0C336AAC99F9}" type="parTrans" cxnId="{0C7F892B-8014-41B1-A57C-7771EEFBE802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4F14B352-5159-47CD-9071-CEDDA4705065}" type="sibTrans" cxnId="{0C7F892B-8014-41B1-A57C-7771EEFBE802}">
      <dgm:prSet custT="1"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F0501AA0-8C1D-43DF-8951-19898A1285CD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處理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3ED0DD41-8362-4675-BB19-7BB4170DF56C}" type="parTrans" cxnId="{E8A9F6EA-AD99-40CA-9D19-70A76980F2B6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CB755334-602E-4B1D-882E-26DFBAB78BA6}" type="sibTrans" cxnId="{E8A9F6EA-AD99-40CA-9D19-70A76980F2B6}">
      <dgm:prSet custT="1"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4446D696-02DF-4FE4-A176-D0F4518CD7D2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itchFamily="34" charset="-120"/>
              <a:ea typeface="微軟正黑體" pitchFamily="34" charset="-120"/>
            </a:rPr>
            <a:t>可循環再造物料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42EFE2BB-B6ED-4C46-8EBF-D2B84F962644}" type="parTrans" cxnId="{F9221820-042E-46A7-B7B9-EFB1F80EBBE1}">
      <dgm:prSet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17DE40AD-C8A4-44D9-964D-EA22018BBC3E}" type="sibTrans" cxnId="{F9221820-042E-46A7-B7B9-EFB1F80EBBE1}">
      <dgm:prSet custT="1"/>
      <dgm:spPr/>
      <dgm:t>
        <a:bodyPr/>
        <a:lstStyle/>
        <a:p>
          <a:endParaRPr lang="zh-TW" altLang="en-US" sz="2800" b="1">
            <a:latin typeface="微軟正黑體" pitchFamily="34" charset="-120"/>
            <a:ea typeface="微軟正黑體" pitchFamily="34" charset="-120"/>
          </a:endParaRPr>
        </a:p>
      </dgm:t>
    </dgm:pt>
    <dgm:pt modelId="{9329FC1C-01EA-4E26-8C50-27C576496787}" type="pres">
      <dgm:prSet presAssocID="{8ADEE841-08C3-4AFF-A96C-1C7D4F71185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481610F-E2B1-4D08-9257-42AE72BCE94D}" type="pres">
      <dgm:prSet presAssocID="{D902AC2C-4EB8-4ADE-A174-2DD23F29A1B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78B1D9-EF41-4830-90F4-90A75CACF0F0}" type="pres">
      <dgm:prSet presAssocID="{4F14B352-5159-47CD-9071-CEDDA4705065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A49EA888-60C7-47E3-9EEB-A899ECE9180A}" type="pres">
      <dgm:prSet presAssocID="{4F14B352-5159-47CD-9071-CEDDA4705065}" presName="connectorText" presStyleLbl="sibTrans2D1" presStyleIdx="0" presStyleCnt="2"/>
      <dgm:spPr/>
      <dgm:t>
        <a:bodyPr/>
        <a:lstStyle/>
        <a:p>
          <a:endParaRPr lang="zh-TW" altLang="en-US"/>
        </a:p>
      </dgm:t>
    </dgm:pt>
    <dgm:pt modelId="{D2E505C6-6022-479C-B8A2-0CB1121A5EC7}" type="pres">
      <dgm:prSet presAssocID="{F0501AA0-8C1D-43DF-8951-19898A1285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2AB5DE6-D0A2-4B12-ABC8-9E4ED93F362E}" type="pres">
      <dgm:prSet presAssocID="{CB755334-602E-4B1D-882E-26DFBAB78BA6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0786CA22-2677-4FF0-BCA3-B4543573DD62}" type="pres">
      <dgm:prSet presAssocID="{CB755334-602E-4B1D-882E-26DFBAB78BA6}" presName="connectorText" presStyleLbl="sibTrans2D1" presStyleIdx="1" presStyleCnt="2"/>
      <dgm:spPr/>
      <dgm:t>
        <a:bodyPr/>
        <a:lstStyle/>
        <a:p>
          <a:endParaRPr lang="zh-TW" altLang="en-US"/>
        </a:p>
      </dgm:t>
    </dgm:pt>
    <dgm:pt modelId="{ADFB4AAD-7D78-4B37-8A1B-CBEBE84DA8F9}" type="pres">
      <dgm:prSet presAssocID="{4446D696-02DF-4FE4-A176-D0F4518CD7D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E5976C2-1F31-4928-8D8D-489D935A1203}" type="presOf" srcId="{CB755334-602E-4B1D-882E-26DFBAB78BA6}" destId="{0786CA22-2677-4FF0-BCA3-B4543573DD62}" srcOrd="1" destOrd="0" presId="urn:microsoft.com/office/officeart/2005/8/layout/process2"/>
    <dgm:cxn modelId="{F9221820-042E-46A7-B7B9-EFB1F80EBBE1}" srcId="{8ADEE841-08C3-4AFF-A96C-1C7D4F71185F}" destId="{4446D696-02DF-4FE4-A176-D0F4518CD7D2}" srcOrd="2" destOrd="0" parTransId="{42EFE2BB-B6ED-4C46-8EBF-D2B84F962644}" sibTransId="{17DE40AD-C8A4-44D9-964D-EA22018BBC3E}"/>
    <dgm:cxn modelId="{05F94136-051F-4936-8CC3-46CD5C0B798E}" type="presOf" srcId="{8ADEE841-08C3-4AFF-A96C-1C7D4F71185F}" destId="{9329FC1C-01EA-4E26-8C50-27C576496787}" srcOrd="0" destOrd="0" presId="urn:microsoft.com/office/officeart/2005/8/layout/process2"/>
    <dgm:cxn modelId="{D8A928AA-6843-4F21-8BE4-F1EB33DB9052}" type="presOf" srcId="{4F14B352-5159-47CD-9071-CEDDA4705065}" destId="{A49EA888-60C7-47E3-9EEB-A899ECE9180A}" srcOrd="1" destOrd="0" presId="urn:microsoft.com/office/officeart/2005/8/layout/process2"/>
    <dgm:cxn modelId="{4A561FB3-BFE8-44CA-8270-D5C2F8453BB0}" type="presOf" srcId="{4446D696-02DF-4FE4-A176-D0F4518CD7D2}" destId="{ADFB4AAD-7D78-4B37-8A1B-CBEBE84DA8F9}" srcOrd="0" destOrd="0" presId="urn:microsoft.com/office/officeart/2005/8/layout/process2"/>
    <dgm:cxn modelId="{E26286D5-AE49-4657-A713-249273EBF742}" type="presOf" srcId="{F0501AA0-8C1D-43DF-8951-19898A1285CD}" destId="{D2E505C6-6022-479C-B8A2-0CB1121A5EC7}" srcOrd="0" destOrd="0" presId="urn:microsoft.com/office/officeart/2005/8/layout/process2"/>
    <dgm:cxn modelId="{CB1E056F-AD89-4C90-8C4D-5952BB2C03F1}" type="presOf" srcId="{D902AC2C-4EB8-4ADE-A174-2DD23F29A1B4}" destId="{4481610F-E2B1-4D08-9257-42AE72BCE94D}" srcOrd="0" destOrd="0" presId="urn:microsoft.com/office/officeart/2005/8/layout/process2"/>
    <dgm:cxn modelId="{0C7F892B-8014-41B1-A57C-7771EEFBE802}" srcId="{8ADEE841-08C3-4AFF-A96C-1C7D4F71185F}" destId="{D902AC2C-4EB8-4ADE-A174-2DD23F29A1B4}" srcOrd="0" destOrd="0" parTransId="{F0C71AD5-EB3A-4A5A-8560-0C336AAC99F9}" sibTransId="{4F14B352-5159-47CD-9071-CEDDA4705065}"/>
    <dgm:cxn modelId="{2F8E0533-D0F6-4F14-897D-CE9541C64BDC}" type="presOf" srcId="{CB755334-602E-4B1D-882E-26DFBAB78BA6}" destId="{32AB5DE6-D0A2-4B12-ABC8-9E4ED93F362E}" srcOrd="0" destOrd="0" presId="urn:microsoft.com/office/officeart/2005/8/layout/process2"/>
    <dgm:cxn modelId="{E8A9F6EA-AD99-40CA-9D19-70A76980F2B6}" srcId="{8ADEE841-08C3-4AFF-A96C-1C7D4F71185F}" destId="{F0501AA0-8C1D-43DF-8951-19898A1285CD}" srcOrd="1" destOrd="0" parTransId="{3ED0DD41-8362-4675-BB19-7BB4170DF56C}" sibTransId="{CB755334-602E-4B1D-882E-26DFBAB78BA6}"/>
    <dgm:cxn modelId="{232B24D3-ACB3-4549-95A5-E7664FF81F14}" type="presOf" srcId="{4F14B352-5159-47CD-9071-CEDDA4705065}" destId="{A278B1D9-EF41-4830-90F4-90A75CACF0F0}" srcOrd="0" destOrd="0" presId="urn:microsoft.com/office/officeart/2005/8/layout/process2"/>
    <dgm:cxn modelId="{2BADB29B-AF9D-4F0A-AB42-8EFA1EF72C9A}" type="presParOf" srcId="{9329FC1C-01EA-4E26-8C50-27C576496787}" destId="{4481610F-E2B1-4D08-9257-42AE72BCE94D}" srcOrd="0" destOrd="0" presId="urn:microsoft.com/office/officeart/2005/8/layout/process2"/>
    <dgm:cxn modelId="{88AA5B55-A5A1-469F-8489-BF104BE8ACE5}" type="presParOf" srcId="{9329FC1C-01EA-4E26-8C50-27C576496787}" destId="{A278B1D9-EF41-4830-90F4-90A75CACF0F0}" srcOrd="1" destOrd="0" presId="urn:microsoft.com/office/officeart/2005/8/layout/process2"/>
    <dgm:cxn modelId="{2E96F6E1-3CD6-42D4-8862-15111E16141B}" type="presParOf" srcId="{A278B1D9-EF41-4830-90F4-90A75CACF0F0}" destId="{A49EA888-60C7-47E3-9EEB-A899ECE9180A}" srcOrd="0" destOrd="0" presId="urn:microsoft.com/office/officeart/2005/8/layout/process2"/>
    <dgm:cxn modelId="{AD9B9DF9-7566-45BE-8827-A0E645123985}" type="presParOf" srcId="{9329FC1C-01EA-4E26-8C50-27C576496787}" destId="{D2E505C6-6022-479C-B8A2-0CB1121A5EC7}" srcOrd="2" destOrd="0" presId="urn:microsoft.com/office/officeart/2005/8/layout/process2"/>
    <dgm:cxn modelId="{A5A8FF54-0024-4034-A7D9-01EFD4E4BE05}" type="presParOf" srcId="{9329FC1C-01EA-4E26-8C50-27C576496787}" destId="{32AB5DE6-D0A2-4B12-ABC8-9E4ED93F362E}" srcOrd="3" destOrd="0" presId="urn:microsoft.com/office/officeart/2005/8/layout/process2"/>
    <dgm:cxn modelId="{442506D6-B99A-459A-A815-6FF174732142}" type="presParOf" srcId="{32AB5DE6-D0A2-4B12-ABC8-9E4ED93F362E}" destId="{0786CA22-2677-4FF0-BCA3-B4543573DD62}" srcOrd="0" destOrd="0" presId="urn:microsoft.com/office/officeart/2005/8/layout/process2"/>
    <dgm:cxn modelId="{1DA46453-DC27-4847-AD19-7B1DF9039060}" type="presParOf" srcId="{9329FC1C-01EA-4E26-8C50-27C576496787}" destId="{ADFB4AAD-7D78-4B37-8A1B-CBEBE84DA8F9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DB75CF-AFBC-45EA-96C9-4881F3758940}">
      <dsp:nvSpPr>
        <dsp:cNvPr id="0" name=""/>
        <dsp:cNvSpPr/>
      </dsp:nvSpPr>
      <dsp:spPr>
        <a:xfrm>
          <a:off x="3575" y="1462866"/>
          <a:ext cx="3126827" cy="1250731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收集</a:t>
          </a:r>
          <a:endParaRPr lang="zh-HK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5" y="1462866"/>
        <a:ext cx="3126827" cy="1250731"/>
      </dsp:txXfrm>
    </dsp:sp>
    <dsp:sp modelId="{28EE276B-292A-40F0-803F-1718E4588C78}">
      <dsp:nvSpPr>
        <dsp:cNvPr id="0" name=""/>
        <dsp:cNvSpPr/>
      </dsp:nvSpPr>
      <dsp:spPr>
        <a:xfrm>
          <a:off x="2505038" y="1462866"/>
          <a:ext cx="3126827" cy="125073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處理</a:t>
          </a:r>
          <a:endParaRPr lang="zh-HK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505038" y="1462866"/>
        <a:ext cx="3126827" cy="1250731"/>
      </dsp:txXfrm>
    </dsp:sp>
    <dsp:sp modelId="{8AFD956B-518C-4789-8971-C1617D01B8B6}">
      <dsp:nvSpPr>
        <dsp:cNvPr id="0" name=""/>
        <dsp:cNvSpPr/>
      </dsp:nvSpPr>
      <dsp:spPr>
        <a:xfrm>
          <a:off x="5006500" y="1462866"/>
          <a:ext cx="3126827" cy="125073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製成可循環再用物料</a:t>
          </a:r>
          <a:endParaRPr lang="zh-HK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006500" y="1462866"/>
        <a:ext cx="3126827" cy="125073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DE9C0A-C913-425B-9A3B-60D3A73DC822}">
      <dsp:nvSpPr>
        <dsp:cNvPr id="0" name=""/>
        <dsp:cNvSpPr/>
      </dsp:nvSpPr>
      <dsp:spPr>
        <a:xfrm>
          <a:off x="5896" y="1201823"/>
          <a:ext cx="1101962" cy="206084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廢物</a:t>
          </a:r>
          <a:endParaRPr lang="en-US" altLang="zh-TW" sz="18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生產者</a:t>
          </a:r>
          <a:endParaRPr lang="zh-HK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896" y="1201823"/>
        <a:ext cx="1101962" cy="2060849"/>
      </dsp:txXfrm>
    </dsp:sp>
    <dsp:sp modelId="{6EBD7FD3-19F3-4D17-B1B4-A039D2ADFB51}">
      <dsp:nvSpPr>
        <dsp:cNvPr id="0" name=""/>
        <dsp:cNvSpPr/>
      </dsp:nvSpPr>
      <dsp:spPr>
        <a:xfrm>
          <a:off x="1218054" y="2095604"/>
          <a:ext cx="233616" cy="2732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100" kern="1200"/>
        </a:p>
      </dsp:txBody>
      <dsp:txXfrm>
        <a:off x="1218054" y="2095604"/>
        <a:ext cx="233616" cy="273286"/>
      </dsp:txXfrm>
    </dsp:sp>
    <dsp:sp modelId="{673F7093-4C5C-4FCB-B34B-04FBFEB78C71}">
      <dsp:nvSpPr>
        <dsp:cNvPr id="0" name=""/>
        <dsp:cNvSpPr/>
      </dsp:nvSpPr>
      <dsp:spPr>
        <a:xfrm>
          <a:off x="1548643" y="1201823"/>
          <a:ext cx="1708019" cy="2060849"/>
        </a:xfrm>
        <a:prstGeom prst="roundRect">
          <a:avLst>
            <a:gd name="adj" fmla="val 10000"/>
          </a:avLst>
        </a:prstGeom>
        <a:solidFill>
          <a:schemeClr val="accent4">
            <a:hueOff val="694399"/>
            <a:satOff val="2424"/>
            <a:lumOff val="-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廢物回收計劃</a:t>
          </a:r>
          <a:endParaRPr lang="en-US" altLang="zh-TW" sz="18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（例如把物料放進回收桶）</a:t>
          </a:r>
          <a:endParaRPr lang="zh-HK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548643" y="1201823"/>
        <a:ext cx="1708019" cy="2060849"/>
      </dsp:txXfrm>
    </dsp:sp>
    <dsp:sp modelId="{FCB44DB9-1472-497B-8ADB-EE63C71E3596}">
      <dsp:nvSpPr>
        <dsp:cNvPr id="0" name=""/>
        <dsp:cNvSpPr/>
      </dsp:nvSpPr>
      <dsp:spPr>
        <a:xfrm>
          <a:off x="3366859" y="2095604"/>
          <a:ext cx="233616" cy="2732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925865"/>
            <a:satOff val="3233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100" kern="1200"/>
        </a:p>
      </dsp:txBody>
      <dsp:txXfrm>
        <a:off x="3366859" y="2095604"/>
        <a:ext cx="233616" cy="273286"/>
      </dsp:txXfrm>
    </dsp:sp>
    <dsp:sp modelId="{2D93AE37-E303-41EB-98BF-33196D5029E2}">
      <dsp:nvSpPr>
        <dsp:cNvPr id="0" name=""/>
        <dsp:cNvSpPr/>
      </dsp:nvSpPr>
      <dsp:spPr>
        <a:xfrm>
          <a:off x="3697448" y="1201823"/>
          <a:ext cx="1101962" cy="2060849"/>
        </a:xfrm>
        <a:prstGeom prst="roundRect">
          <a:avLst>
            <a:gd name="adj" fmla="val 10000"/>
          </a:avLst>
        </a:prstGeom>
        <a:solidFill>
          <a:schemeClr val="accent4">
            <a:hueOff val="1388798"/>
            <a:satOff val="4849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檢取廢物者（包括清潔工人）</a:t>
          </a:r>
          <a:endParaRPr lang="zh-HK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697448" y="1201823"/>
        <a:ext cx="1101962" cy="2060849"/>
      </dsp:txXfrm>
    </dsp:sp>
    <dsp:sp modelId="{5022B9C6-4054-4826-BBEC-2E0CD0563136}">
      <dsp:nvSpPr>
        <dsp:cNvPr id="0" name=""/>
        <dsp:cNvSpPr/>
      </dsp:nvSpPr>
      <dsp:spPr>
        <a:xfrm rot="42512">
          <a:off x="4909598" y="2105225"/>
          <a:ext cx="233633" cy="2732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851730"/>
            <a:satOff val="6465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100" kern="1200"/>
        </a:p>
      </dsp:txBody>
      <dsp:txXfrm rot="42512">
        <a:off x="4909598" y="2105225"/>
        <a:ext cx="233633" cy="273286"/>
      </dsp:txXfrm>
    </dsp:sp>
    <dsp:sp modelId="{279AC170-3252-4A98-9FDE-4E57D2ED1F33}">
      <dsp:nvSpPr>
        <dsp:cNvPr id="0" name=""/>
        <dsp:cNvSpPr/>
      </dsp:nvSpPr>
      <dsp:spPr>
        <a:xfrm>
          <a:off x="5240195" y="1221710"/>
          <a:ext cx="1232677" cy="2060849"/>
        </a:xfrm>
        <a:prstGeom prst="roundRect">
          <a:avLst>
            <a:gd name="adj" fmla="val 10000"/>
          </a:avLst>
        </a:prstGeom>
        <a:solidFill>
          <a:schemeClr val="accent4">
            <a:hueOff val="2083197"/>
            <a:satOff val="7273"/>
            <a:lumOff val="-30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可再造物料收集商或回收商</a:t>
          </a:r>
          <a:endParaRPr lang="zh-HK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40195" y="1221710"/>
        <a:ext cx="1232677" cy="2060849"/>
      </dsp:txXfrm>
    </dsp:sp>
    <dsp:sp modelId="{9266D9B6-5B58-41E6-93C1-D89E88614DC6}">
      <dsp:nvSpPr>
        <dsp:cNvPr id="0" name=""/>
        <dsp:cNvSpPr/>
      </dsp:nvSpPr>
      <dsp:spPr>
        <a:xfrm rot="21560071">
          <a:off x="6583061" y="2105696"/>
          <a:ext cx="233631" cy="2732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2777596"/>
            <a:satOff val="9698"/>
            <a:lumOff val="-411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100" kern="1200"/>
        </a:p>
      </dsp:txBody>
      <dsp:txXfrm rot="21560071">
        <a:off x="6583061" y="2105696"/>
        <a:ext cx="233631" cy="273286"/>
      </dsp:txXfrm>
    </dsp:sp>
    <dsp:sp modelId="{8F9E03B2-8C8C-45B9-8DAD-FF2B920EA332}">
      <dsp:nvSpPr>
        <dsp:cNvPr id="0" name=""/>
        <dsp:cNvSpPr/>
      </dsp:nvSpPr>
      <dsp:spPr>
        <a:xfrm>
          <a:off x="6913657" y="1201823"/>
          <a:ext cx="1310046" cy="2060849"/>
        </a:xfrm>
        <a:prstGeom prst="roundRect">
          <a:avLst>
            <a:gd name="adj" fmla="val 10000"/>
          </a:avLst>
        </a:prstGeom>
        <a:solidFill>
          <a:schemeClr val="accent4">
            <a:hueOff val="2777596"/>
            <a:satOff val="9698"/>
            <a:lumOff val="-4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可再造物料出口商</a:t>
          </a:r>
          <a:r>
            <a:rPr lang="en-US" altLang="zh-TW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/</a:t>
          </a: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循環再造商</a:t>
          </a:r>
          <a:endParaRPr lang="zh-HK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913657" y="1201823"/>
        <a:ext cx="1310046" cy="20608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39C2E2-595A-4421-BEC0-FC3FFA2BE517}">
      <dsp:nvSpPr>
        <dsp:cNvPr id="0" name=""/>
        <dsp:cNvSpPr/>
      </dsp:nvSpPr>
      <dsp:spPr>
        <a:xfrm>
          <a:off x="3938" y="996988"/>
          <a:ext cx="1221057" cy="23467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i="0" kern="1200" dirty="0" smtClean="0">
              <a:latin typeface="微軟正黑體" pitchFamily="34" charset="-120"/>
              <a:ea typeface="微軟正黑體" pitchFamily="34" charset="-120"/>
            </a:rPr>
            <a:t>透過洗滌及過濾去除廢紙中的雜質</a:t>
          </a:r>
          <a:endParaRPr lang="zh-HK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938" y="996988"/>
        <a:ext cx="1221057" cy="2346719"/>
      </dsp:txXfrm>
    </dsp:sp>
    <dsp:sp modelId="{C4626D8B-F928-4DE4-A560-032C9778BC16}">
      <dsp:nvSpPr>
        <dsp:cNvPr id="0" name=""/>
        <dsp:cNvSpPr/>
      </dsp:nvSpPr>
      <dsp:spPr>
        <a:xfrm>
          <a:off x="1347101" y="2018936"/>
          <a:ext cx="258864" cy="302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300" b="1" kern="1200"/>
        </a:p>
      </dsp:txBody>
      <dsp:txXfrm>
        <a:off x="1347101" y="2018936"/>
        <a:ext cx="258864" cy="302822"/>
      </dsp:txXfrm>
    </dsp:sp>
    <dsp:sp modelId="{94670683-B503-41C2-A22F-157C139E03FE}">
      <dsp:nvSpPr>
        <dsp:cNvPr id="0" name=""/>
        <dsp:cNvSpPr/>
      </dsp:nvSpPr>
      <dsp:spPr>
        <a:xfrm>
          <a:off x="1713419" y="996988"/>
          <a:ext cx="1221057" cy="23467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i="0" kern="1200" dirty="0" smtClean="0">
              <a:latin typeface="微軟正黑體" pitchFamily="34" charset="-120"/>
              <a:ea typeface="微軟正黑體" pitchFamily="34" charset="-120"/>
            </a:rPr>
            <a:t>使用脫墨劑將紙張中的油墨洗除</a:t>
          </a:r>
          <a:endParaRPr lang="zh-HK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713419" y="996988"/>
        <a:ext cx="1221057" cy="2346719"/>
      </dsp:txXfrm>
    </dsp:sp>
    <dsp:sp modelId="{D9951989-DE96-47BE-BE1E-8DAAB3D7FED7}">
      <dsp:nvSpPr>
        <dsp:cNvPr id="0" name=""/>
        <dsp:cNvSpPr/>
      </dsp:nvSpPr>
      <dsp:spPr>
        <a:xfrm>
          <a:off x="3056582" y="2018936"/>
          <a:ext cx="258864" cy="302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300" b="1" kern="1200"/>
        </a:p>
      </dsp:txBody>
      <dsp:txXfrm>
        <a:off x="3056582" y="2018936"/>
        <a:ext cx="258864" cy="302822"/>
      </dsp:txXfrm>
    </dsp:sp>
    <dsp:sp modelId="{2F2EA5F7-E553-4A91-90EF-D3A6A3CFA779}">
      <dsp:nvSpPr>
        <dsp:cNvPr id="0" name=""/>
        <dsp:cNvSpPr/>
      </dsp:nvSpPr>
      <dsp:spPr>
        <a:xfrm>
          <a:off x="3422899" y="996988"/>
          <a:ext cx="1221057" cy="23467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i="0" kern="1200" dirty="0" smtClean="0">
              <a:latin typeface="微軟正黑體" pitchFamily="34" charset="-120"/>
              <a:ea typeface="微軟正黑體" pitchFamily="34" charset="-120"/>
            </a:rPr>
            <a:t>將紙纖維進行「帚化處理」，提高纖維間的交織度</a:t>
          </a:r>
          <a:endParaRPr lang="zh-HK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422899" y="996988"/>
        <a:ext cx="1221057" cy="2346719"/>
      </dsp:txXfrm>
    </dsp:sp>
    <dsp:sp modelId="{7CBC214F-2EEB-4252-B559-C8F973D4B950}">
      <dsp:nvSpPr>
        <dsp:cNvPr id="0" name=""/>
        <dsp:cNvSpPr/>
      </dsp:nvSpPr>
      <dsp:spPr>
        <a:xfrm>
          <a:off x="4766062" y="2018936"/>
          <a:ext cx="258864" cy="302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300" b="1" kern="1200"/>
        </a:p>
      </dsp:txBody>
      <dsp:txXfrm>
        <a:off x="4766062" y="2018936"/>
        <a:ext cx="258864" cy="302822"/>
      </dsp:txXfrm>
    </dsp:sp>
    <dsp:sp modelId="{0454AF04-6756-491B-B229-E868E15C17C3}">
      <dsp:nvSpPr>
        <dsp:cNvPr id="0" name=""/>
        <dsp:cNvSpPr/>
      </dsp:nvSpPr>
      <dsp:spPr>
        <a:xfrm>
          <a:off x="5132379" y="996988"/>
          <a:ext cx="1221057" cy="23467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i="0" kern="1200" dirty="0" smtClean="0">
              <a:latin typeface="微軟正黑體" pitchFamily="34" charset="-120"/>
              <a:ea typeface="微軟正黑體" pitchFamily="34" charset="-120"/>
            </a:rPr>
            <a:t>以離心法去除非紙漿的細小物質</a:t>
          </a:r>
          <a:endParaRPr lang="zh-HK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5132379" y="996988"/>
        <a:ext cx="1221057" cy="2346719"/>
      </dsp:txXfrm>
    </dsp:sp>
    <dsp:sp modelId="{6C37AB87-2A37-41B4-9E13-7A23165BB0C2}">
      <dsp:nvSpPr>
        <dsp:cNvPr id="0" name=""/>
        <dsp:cNvSpPr/>
      </dsp:nvSpPr>
      <dsp:spPr>
        <a:xfrm>
          <a:off x="6475542" y="2018936"/>
          <a:ext cx="258864" cy="3028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HK" altLang="en-US" sz="1300" b="1" kern="1200"/>
        </a:p>
      </dsp:txBody>
      <dsp:txXfrm>
        <a:off x="6475542" y="2018936"/>
        <a:ext cx="258864" cy="302822"/>
      </dsp:txXfrm>
    </dsp:sp>
    <dsp:sp modelId="{D0063061-D047-47EC-85A2-615B0ED7D138}">
      <dsp:nvSpPr>
        <dsp:cNvPr id="0" name=""/>
        <dsp:cNvSpPr/>
      </dsp:nvSpPr>
      <dsp:spPr>
        <a:xfrm>
          <a:off x="6841859" y="996988"/>
          <a:ext cx="1221057" cy="23467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itchFamily="34" charset="-120"/>
              <a:ea typeface="微軟正黑體" pitchFamily="34" charset="-120"/>
            </a:rPr>
            <a:t>調合不同已經處理的廢紙漿</a:t>
          </a:r>
          <a:endParaRPr lang="zh-HK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841859" y="996988"/>
        <a:ext cx="1221057" cy="23467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4096-C1C8-4E34-9DB1-1F4103762366}" type="datetimeFigureOut">
              <a:rPr lang="zh-HK" altLang="en-US" smtClean="0"/>
              <a:pPr/>
              <a:t>26/8/2015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54809-EE19-45A9-BBC2-F016336952F8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269935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4223A-384F-4FFB-B644-5AA83E45107C}" type="datetimeFigureOut">
              <a:rPr lang="zh-HK" altLang="en-US" smtClean="0"/>
              <a:pPr/>
              <a:t>26/8/2015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C3879-1CBD-4557-A99D-DFC31D0D4AE5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058120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677158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26</a:t>
            </a:fld>
            <a:endParaRPr lang="zh-HK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29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537295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4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783046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957881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859719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79915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79915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baseline="0" dirty="0" smtClean="0"/>
              <a:t>參考網頁：</a:t>
            </a:r>
            <a:r>
              <a:rPr lang="en-US" altLang="zh-TW" baseline="0" dirty="0" smtClean="0"/>
              <a:t>http://recycle.epa.gov.tw/Recycle/index2.aspx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445359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14</a:t>
            </a:fld>
            <a:endParaRPr lang="zh-HK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21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599266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8032" y="620688"/>
            <a:ext cx="7772400" cy="1470025"/>
          </a:xfrm>
        </p:spPr>
        <p:txBody>
          <a:bodyPr/>
          <a:lstStyle>
            <a:lvl1pPr>
              <a:defRPr b="1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9804"/>
            </a:srgbClr>
          </a:solidFill>
          <a:ln w="762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954B719A-10EE-4279-B12A-04930BA525A4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B6D6-2157-4BA3-A5F1-EF4CF6EABBC7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8DDE-9720-4247-8C98-2FBAC4B35AF4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E3BE-0138-4291-A31B-5B3F7553FD10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CF2D7-1752-473D-9F70-1D881D67AC98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8C2F1-7F6F-4245-B9AD-F53A28FA2EB6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6BAD-2253-445A-99F3-9306D32D2607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B00FE-BDB5-4EE3-AE34-24694B653AC4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CB6DC-2E5D-4553-8680-E86FEB38BAC6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344E-425C-480B-97F5-CF47EFFF0B95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25BC-8E43-4D20-86C3-1DC28728DEA0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>
              <a:alpha val="85098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8CCB-1BFB-4067-B5D5-36432E330BEF}" type="datetime1">
              <a:rPr lang="zh-TW" altLang="en-US" smtClean="0"/>
              <a:pPr/>
              <a:t>2015/8/26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第二課 廢物回收的技術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B050"/>
          </a:solidFill>
          <a:latin typeface="微軟正黑體" pitchFamily="34" charset="-120"/>
          <a:ea typeface="微軟正黑體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image" Target="../media/image6.png"/><Relationship Id="rId26" Type="http://schemas.openxmlformats.org/officeDocument/2006/relationships/diagramLayout" Target="../diagrams/layout7.xml"/><Relationship Id="rId39" Type="http://schemas.openxmlformats.org/officeDocument/2006/relationships/image" Target="../media/image17.png"/><Relationship Id="rId3" Type="http://schemas.openxmlformats.org/officeDocument/2006/relationships/diagramData" Target="../diagrams/data4.xml"/><Relationship Id="rId21" Type="http://schemas.openxmlformats.org/officeDocument/2006/relationships/image" Target="../media/image9.png"/><Relationship Id="rId34" Type="http://schemas.openxmlformats.org/officeDocument/2006/relationships/diagramLayout" Target="../diagrams/layout8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5" Type="http://schemas.openxmlformats.org/officeDocument/2006/relationships/diagramData" Target="../diagrams/data7.xml"/><Relationship Id="rId33" Type="http://schemas.openxmlformats.org/officeDocument/2006/relationships/diagramData" Target="../diagrams/data8.xml"/><Relationship Id="rId38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6.xml"/><Relationship Id="rId20" Type="http://schemas.openxmlformats.org/officeDocument/2006/relationships/image" Target="../media/image8.png"/><Relationship Id="rId29" Type="http://schemas.microsoft.com/office/2007/relationships/diagramDrawing" Target="../diagrams/drawing7.xml"/><Relationship Id="rId41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24" Type="http://schemas.openxmlformats.org/officeDocument/2006/relationships/image" Target="../media/image12.png"/><Relationship Id="rId32" Type="http://schemas.openxmlformats.org/officeDocument/2006/relationships/image" Target="../media/image15.png"/><Relationship Id="rId37" Type="http://schemas.microsoft.com/office/2007/relationships/diagramDrawing" Target="../diagrams/drawing8.xml"/><Relationship Id="rId40" Type="http://schemas.openxmlformats.org/officeDocument/2006/relationships/image" Target="../media/image18.png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23" Type="http://schemas.openxmlformats.org/officeDocument/2006/relationships/image" Target="../media/image11.png"/><Relationship Id="rId28" Type="http://schemas.openxmlformats.org/officeDocument/2006/relationships/diagramColors" Target="../diagrams/colors7.xml"/><Relationship Id="rId36" Type="http://schemas.openxmlformats.org/officeDocument/2006/relationships/diagramColors" Target="../diagrams/colors8.xml"/><Relationship Id="rId10" Type="http://schemas.openxmlformats.org/officeDocument/2006/relationships/diagramQuickStyle" Target="../diagrams/quickStyle5.xml"/><Relationship Id="rId19" Type="http://schemas.openxmlformats.org/officeDocument/2006/relationships/image" Target="../media/image7.png"/><Relationship Id="rId31" Type="http://schemas.openxmlformats.org/officeDocument/2006/relationships/image" Target="../media/image14.png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Relationship Id="rId22" Type="http://schemas.openxmlformats.org/officeDocument/2006/relationships/image" Target="../media/image10.png"/><Relationship Id="rId27" Type="http://schemas.openxmlformats.org/officeDocument/2006/relationships/diagramQuickStyle" Target="../diagrams/quickStyle7.xml"/><Relationship Id="rId30" Type="http://schemas.openxmlformats.org/officeDocument/2006/relationships/image" Target="../media/image13.png"/><Relationship Id="rId35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18" Type="http://schemas.openxmlformats.org/officeDocument/2006/relationships/diagramLayout" Target="../diagrams/layout12.xml"/><Relationship Id="rId26" Type="http://schemas.openxmlformats.org/officeDocument/2006/relationships/image" Target="../media/image25.png"/><Relationship Id="rId3" Type="http://schemas.openxmlformats.org/officeDocument/2006/relationships/diagramLayout" Target="../diagrams/layout9.xml"/><Relationship Id="rId21" Type="http://schemas.microsoft.com/office/2007/relationships/diagramDrawing" Target="../diagrams/drawing12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diagramData" Target="../diagrams/data12.xml"/><Relationship Id="rId25" Type="http://schemas.openxmlformats.org/officeDocument/2006/relationships/image" Target="../media/image24.png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20" Type="http://schemas.openxmlformats.org/officeDocument/2006/relationships/diagramColors" Target="../diagrams/colors12.xml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24" Type="http://schemas.openxmlformats.org/officeDocument/2006/relationships/image" Target="../media/image23.png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diagramColors" Target="../diagrams/colors10.xml"/><Relationship Id="rId19" Type="http://schemas.openxmlformats.org/officeDocument/2006/relationships/diagramQuickStyle" Target="../diagrams/quickStyle12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4.xml"/><Relationship Id="rId7" Type="http://schemas.openxmlformats.org/officeDocument/2006/relationships/slide" Target="slide2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1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opark.com.hk/tc/tenant-video.asp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gs9ft8ddmk" TargetMode="External"/><Relationship Id="rId2" Type="http://schemas.openxmlformats.org/officeDocument/2006/relationships/hyperlink" Target="https://www.wastereduction.gov.hk/chi/materials/household/SSW_invaluable_Chi_wa.wm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Jfp0K4dZni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 smtClean="0"/>
              <a:t>第二課</a:t>
            </a:r>
            <a:r>
              <a:rPr lang="en-US" altLang="zh-TW" sz="3600" dirty="0" smtClean="0"/>
              <a:t/>
            </a:r>
            <a:br>
              <a:rPr lang="en-US" altLang="zh-TW" sz="3600" dirty="0" smtClean="0"/>
            </a:br>
            <a:r>
              <a:rPr lang="ja-JP" altLang="zh-TW" sz="3600" dirty="0" smtClean="0"/>
              <a:t>廢物回收的技術</a:t>
            </a:r>
            <a:endParaRPr lang="zh-TW" altLang="en-US" sz="3600" dirty="0"/>
          </a:p>
        </p:txBody>
      </p:sp>
      <p:sp>
        <p:nvSpPr>
          <p:cNvPr id="3" name="副標題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  <a:p>
            <a:r>
              <a:rPr lang="zh-TW" altLang="en-US" dirty="0" smtClean="0"/>
              <a:t>「咪嘥嘢校園」</a:t>
            </a:r>
            <a:endParaRPr lang="en-US" altLang="zh-TW" dirty="0" smtClean="0"/>
          </a:p>
          <a:p>
            <a:r>
              <a:rPr lang="zh-TW" altLang="en-US" dirty="0" smtClean="0"/>
              <a:t>高中課程</a:t>
            </a:r>
            <a:endParaRPr lang="en-US" altLang="zh-TW" dirty="0" smtClean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</a:t>
            </a:fld>
            <a:endParaRPr lang="zh-TW" altLang="en-US" dirty="0"/>
          </a:p>
        </p:txBody>
      </p:sp>
      <p:pic>
        <p:nvPicPr>
          <p:cNvPr id="4" name="Picture 3" descr="photo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5237" y="980728"/>
            <a:ext cx="5855195" cy="3424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內容版面配置區 1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zh-HK" altLang="en-US" dirty="0" smtClean="0"/>
          </a:p>
        </p:txBody>
      </p:sp>
      <p:graphicFrame>
        <p:nvGraphicFramePr>
          <p:cNvPr id="15" name="內容版面配置區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28240142"/>
              </p:ext>
            </p:extLst>
          </p:nvPr>
        </p:nvGraphicFramePr>
        <p:xfrm>
          <a:off x="539552" y="1772816"/>
          <a:ext cx="813690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一般</a:t>
            </a:r>
            <a:r>
              <a:rPr lang="ja-JP" altLang="en-US" dirty="0" smtClean="0"/>
              <a:t>回收物處理</a:t>
            </a:r>
            <a:r>
              <a:rPr lang="zh-TW" altLang="en-US" dirty="0" smtClean="0"/>
              <a:t>過程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10</a:t>
            </a:fld>
            <a:endParaRPr lang="zh-TW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580526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圖片來源：環保署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/>
          <a:p>
            <a:r>
              <a:rPr lang="zh-TW" altLang="en-US" dirty="0" smtClean="0"/>
              <a:t>第二課 廢物回收的技術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內容版面配置區 1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sz="2800" dirty="0" smtClean="0"/>
              <a:t>再造物料收集商或回收商可舉辦回收計劃，收取回收物</a:t>
            </a:r>
            <a:endParaRPr lang="en-US" altLang="zh-TW" sz="2800" dirty="0" smtClean="0"/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r>
              <a:rPr lang="zh-TW" altLang="en-US" sz="2800" dirty="0" smtClean="0"/>
              <a:t>廢物生產者亦可以把再造物料，交給檢取廢物者、再造物料收集商或回收商</a:t>
            </a:r>
            <a:endParaRPr lang="zh-HK" altLang="en-US" sz="2800" dirty="0" smtClean="0"/>
          </a:p>
        </p:txBody>
      </p:sp>
      <p:graphicFrame>
        <p:nvGraphicFramePr>
          <p:cNvPr id="15" name="內容版面配置區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10730168"/>
              </p:ext>
            </p:extLst>
          </p:nvPr>
        </p:nvGraphicFramePr>
        <p:xfrm>
          <a:off x="457200" y="1268760"/>
          <a:ext cx="82296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一般</a:t>
            </a:r>
            <a:r>
              <a:rPr lang="ja-JP" altLang="en-US" dirty="0" smtClean="0"/>
              <a:t>回收物處理</a:t>
            </a:r>
            <a:r>
              <a:rPr lang="zh-TW" altLang="en-US" dirty="0" smtClean="0"/>
              <a:t>過程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11</a:t>
            </a:fld>
            <a:endParaRPr lang="zh-TW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580526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圖片來源：環保署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/>
          <a:p>
            <a:r>
              <a:rPr lang="zh-TW" altLang="en-US" dirty="0" smtClean="0"/>
              <a:t>第二課 廢物回收的技術</a:t>
            </a:r>
          </a:p>
        </p:txBody>
      </p:sp>
      <p:sp>
        <p:nvSpPr>
          <p:cNvPr id="16" name="弧形箭號 (下彎) 15"/>
          <p:cNvSpPr/>
          <p:nvPr/>
        </p:nvSpPr>
        <p:spPr>
          <a:xfrm>
            <a:off x="2699792" y="2276872"/>
            <a:ext cx="3744416" cy="576064"/>
          </a:xfrm>
          <a:prstGeom prst="curved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7" name="弧形箭號 (上彎) 16"/>
          <p:cNvSpPr/>
          <p:nvPr/>
        </p:nvSpPr>
        <p:spPr>
          <a:xfrm>
            <a:off x="1190702" y="4221088"/>
            <a:ext cx="3525314" cy="648072"/>
          </a:xfrm>
          <a:prstGeom prst="curved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  <p:sp>
        <p:nvSpPr>
          <p:cNvPr id="18" name="弧形箭號 (上彎) 17"/>
          <p:cNvSpPr/>
          <p:nvPr/>
        </p:nvSpPr>
        <p:spPr>
          <a:xfrm>
            <a:off x="899592" y="4221088"/>
            <a:ext cx="5544616" cy="864096"/>
          </a:xfrm>
          <a:prstGeom prst="curvedUp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</a:t>
            </a:r>
            <a:r>
              <a:rPr lang="ja-JP" altLang="en-US" dirty="0" smtClean="0"/>
              <a:t>紙</a:t>
            </a:r>
            <a:r>
              <a:rPr lang="zh-TW" altLang="en-US" dirty="0" smtClean="0"/>
              <a:t>循環再造過程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12</a:t>
            </a:fld>
            <a:endParaRPr lang="zh-TW" altLang="en-US"/>
          </a:p>
        </p:txBody>
      </p:sp>
      <p:graphicFrame>
        <p:nvGraphicFramePr>
          <p:cNvPr id="11" name="內容版面配置區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6797223"/>
              </p:ext>
            </p:extLst>
          </p:nvPr>
        </p:nvGraphicFramePr>
        <p:xfrm>
          <a:off x="539552" y="1752601"/>
          <a:ext cx="8066856" cy="434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5"/>
          <p:cNvSpPr txBox="1"/>
          <p:nvPr/>
        </p:nvSpPr>
        <p:spPr>
          <a:xfrm>
            <a:off x="400204" y="5805264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資料來源：台灣行政院環境保護署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</a:t>
            </a:r>
            <a:r>
              <a:rPr lang="ja-JP" altLang="en-US" dirty="0" smtClean="0"/>
              <a:t>塑膠</a:t>
            </a:r>
            <a:r>
              <a:rPr lang="zh-TW" altLang="en-US" dirty="0" smtClean="0"/>
              <a:t>循環再造過程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13</a:t>
            </a:fld>
            <a:endParaRPr lang="zh-TW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516787" cy="511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/>
          <p:nvPr/>
        </p:nvSpPr>
        <p:spPr>
          <a:xfrm>
            <a:off x="400204" y="6021288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</a:t>
            </a:r>
            <a:r>
              <a:rPr lang="ja-JP" altLang="en-US" dirty="0" smtClean="0"/>
              <a:t>塑膠</a:t>
            </a:r>
            <a:r>
              <a:rPr lang="zh-TW" altLang="en-US" dirty="0" smtClean="0"/>
              <a:t>循環再造過程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7" name="TextBox 5"/>
          <p:cNvSpPr txBox="1"/>
          <p:nvPr/>
        </p:nvSpPr>
        <p:spPr>
          <a:xfrm>
            <a:off x="1403648" y="6165304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  <p:graphicFrame>
        <p:nvGraphicFramePr>
          <p:cNvPr id="10" name="資料庫圖表 9"/>
          <p:cNvGraphicFramePr/>
          <p:nvPr/>
        </p:nvGraphicFramePr>
        <p:xfrm>
          <a:off x="467544" y="1484784"/>
          <a:ext cx="1187624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資料庫圖表 11"/>
          <p:cNvGraphicFramePr/>
          <p:nvPr/>
        </p:nvGraphicFramePr>
        <p:xfrm>
          <a:off x="2051720" y="2636912"/>
          <a:ext cx="6408712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資料庫圖表 12"/>
          <p:cNvGraphicFramePr/>
          <p:nvPr/>
        </p:nvGraphicFramePr>
        <p:xfrm>
          <a:off x="1907704" y="3961021"/>
          <a:ext cx="3528392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979712" y="3212976"/>
            <a:ext cx="10096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25552" y="3212976"/>
            <a:ext cx="914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566270" y="3212976"/>
            <a:ext cx="1085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156176" y="3212976"/>
            <a:ext cx="1057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452320" y="3212976"/>
            <a:ext cx="11049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123728" y="4465077"/>
            <a:ext cx="979934" cy="52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283968" y="4465077"/>
            <a:ext cx="988239" cy="54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" name="資料庫圖表 28"/>
          <p:cNvGraphicFramePr/>
          <p:nvPr/>
        </p:nvGraphicFramePr>
        <p:xfrm>
          <a:off x="1979712" y="1484784"/>
          <a:ext cx="4896544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5" r:lo="rId26" r:qs="rId27" r:cs="rId28"/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275856" y="1772816"/>
            <a:ext cx="624951" cy="81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4997886" y="1916832"/>
            <a:ext cx="946115" cy="63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6222022" y="1844824"/>
            <a:ext cx="643212" cy="75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" name="資料庫圖表 29"/>
          <p:cNvGraphicFramePr/>
          <p:nvPr/>
        </p:nvGraphicFramePr>
        <p:xfrm>
          <a:off x="1907704" y="5085184"/>
          <a:ext cx="6120680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1907704" y="5517232"/>
            <a:ext cx="1070992" cy="59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3635896" y="5517232"/>
            <a:ext cx="1035292" cy="5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5220072" y="5517232"/>
            <a:ext cx="1026367" cy="56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6874456" y="5517232"/>
            <a:ext cx="1044217" cy="54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廢金屬</a:t>
            </a:r>
            <a:r>
              <a:rPr lang="zh-TW" altLang="en-US" dirty="0" smtClean="0"/>
              <a:t>循環再造過程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15</a:t>
            </a:fld>
            <a:endParaRPr lang="zh-TW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413"/>
            <a:ext cx="8478837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/>
          <p:nvPr/>
        </p:nvSpPr>
        <p:spPr>
          <a:xfrm>
            <a:off x="400204" y="6021288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28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廢金屬循環再造過程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7" name="TextBox 5"/>
          <p:cNvSpPr txBox="1"/>
          <p:nvPr/>
        </p:nvSpPr>
        <p:spPr>
          <a:xfrm>
            <a:off x="1403648" y="6165304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  <p:graphicFrame>
        <p:nvGraphicFramePr>
          <p:cNvPr id="10" name="資料庫圖表 9"/>
          <p:cNvGraphicFramePr/>
          <p:nvPr/>
        </p:nvGraphicFramePr>
        <p:xfrm>
          <a:off x="467544" y="1484784"/>
          <a:ext cx="1187624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資料庫圖表 11"/>
          <p:cNvGraphicFramePr/>
          <p:nvPr/>
        </p:nvGraphicFramePr>
        <p:xfrm>
          <a:off x="2051720" y="3056756"/>
          <a:ext cx="6120680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資料庫圖表 12"/>
          <p:cNvGraphicFramePr/>
          <p:nvPr/>
        </p:nvGraphicFramePr>
        <p:xfrm>
          <a:off x="1907704" y="4753108"/>
          <a:ext cx="6048672" cy="476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9" name="資料庫圖表 28"/>
          <p:cNvGraphicFramePr/>
          <p:nvPr/>
        </p:nvGraphicFramePr>
        <p:xfrm>
          <a:off x="2339752" y="1412776"/>
          <a:ext cx="4896544" cy="504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305447" y="1976636"/>
            <a:ext cx="11144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448050" y="1967111"/>
            <a:ext cx="11239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652120" y="1916832"/>
            <a:ext cx="11144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195736" y="3632820"/>
            <a:ext cx="11144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851920" y="3632820"/>
            <a:ext cx="10953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5067080" y="3632820"/>
            <a:ext cx="113292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851476" y="3632820"/>
            <a:ext cx="11049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2339752" y="5229200"/>
            <a:ext cx="11334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6084168" y="5229200"/>
            <a:ext cx="11049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92752715"/>
              </p:ext>
            </p:extLst>
          </p:nvPr>
        </p:nvGraphicFramePr>
        <p:xfrm>
          <a:off x="457200" y="1268760"/>
          <a:ext cx="8291264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17</a:t>
            </a:fld>
            <a:endParaRPr lang="zh-TW" alt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廢電器及電子產品循環再造過程</a:t>
            </a:r>
            <a:endParaRPr lang="en-US" dirty="0"/>
          </a:p>
        </p:txBody>
      </p:sp>
      <p:sp>
        <p:nvSpPr>
          <p:cNvPr id="8" name="TextBox 5"/>
          <p:cNvSpPr txBox="1"/>
          <p:nvPr/>
        </p:nvSpPr>
        <p:spPr>
          <a:xfrm>
            <a:off x="7164288" y="5800356"/>
            <a:ext cx="1545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0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廢木材循環再造過程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18</a:t>
            </a:fld>
            <a:endParaRPr lang="zh-TW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424936" cy="5010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/>
          <p:nvPr/>
        </p:nvSpPr>
        <p:spPr>
          <a:xfrm>
            <a:off x="328196" y="6021288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4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廢食油循環再造過程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19</a:t>
            </a:fld>
            <a:endParaRPr lang="zh-TW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530" y="1340768"/>
            <a:ext cx="843993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5"/>
          <p:cNvSpPr txBox="1"/>
          <p:nvPr/>
        </p:nvSpPr>
        <p:spPr>
          <a:xfrm>
            <a:off x="395536" y="5949280"/>
            <a:ext cx="3091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資料來源：環保園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新細明體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97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71600"/>
          </a:xfrm>
        </p:spPr>
        <p:txBody>
          <a:bodyPr/>
          <a:lstStyle/>
          <a:p>
            <a:r>
              <a:rPr lang="zh-HK" altLang="en-US" dirty="0"/>
              <a:t>目錄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05825270"/>
              </p:ext>
            </p:extLst>
          </p:nvPr>
        </p:nvGraphicFramePr>
        <p:xfrm>
          <a:off x="395536" y="713232"/>
          <a:ext cx="8533456" cy="6144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7165304"/>
              </a:tblGrid>
              <a:tr h="436673">
                <a:tc>
                  <a:txBody>
                    <a:bodyPr/>
                    <a:lstStyle/>
                    <a:p>
                      <a:pPr algn="ctr"/>
                      <a:r>
                        <a:rPr lang="zh-HK" altLang="en-US" sz="2400" u="sng" dirty="0" smtClean="0"/>
                        <a:t>頁數</a:t>
                      </a:r>
                      <a:endParaRPr lang="en-US" altLang="zh-HK" sz="24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HK" altLang="en-US" sz="2400" u="sng" dirty="0" smtClean="0"/>
                        <a:t>內容</a:t>
                      </a:r>
                      <a:endParaRPr lang="zh-HK" altLang="en-US" sz="2400" u="sng" dirty="0"/>
                    </a:p>
                  </a:txBody>
                  <a:tcPr/>
                </a:tc>
              </a:tr>
              <a:tr h="436673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2" action="ppaction://hlinksldjump"/>
                        </a:rPr>
                        <a:t>3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3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簡介 </a:t>
                      </a:r>
                    </a:p>
                  </a:txBody>
                  <a:tcPr/>
                </a:tc>
              </a:tr>
              <a:tr h="899546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3" action="ppaction://hlinksldjump"/>
                        </a:rPr>
                        <a:t>4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9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廢物回收 </a:t>
                      </a:r>
                      <a:endParaRPr kumimoji="0" lang="en-US" altLang="zh-TW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163C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kumimoji="0" lang="zh-TW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C5B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源頭分類及乾淨回收</a:t>
                      </a:r>
                      <a:endParaRPr kumimoji="0" lang="en-US" altLang="zh-TW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BC5B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/>
                </a:tc>
              </a:tr>
              <a:tr h="1248884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4" action="ppaction://hlinksldjump"/>
                        </a:rPr>
                        <a:t>10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20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各種回收物料循環再造過程 </a:t>
                      </a:r>
                      <a:endParaRPr kumimoji="0" lang="en-US" altLang="zh-TW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163C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kumimoji="0" lang="zh-TW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C5B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廢紙、廢塑膠、廢金屬、廢電器及電子產品、廢木材及廢食油</a:t>
                      </a:r>
                      <a:endParaRPr kumimoji="0" lang="en-US" altLang="zh-TW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BC5B9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/>
                </a:tc>
              </a:tr>
              <a:tr h="899546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5" action="ppaction://hlinksldjump"/>
                        </a:rPr>
                        <a:t>21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25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廚餘循環再造設施</a:t>
                      </a:r>
                      <a:endParaRPr kumimoji="0" lang="en-US" altLang="zh-TW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163C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kumimoji="0" lang="zh-TW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C5B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有機資源回收中心 </a:t>
                      </a:r>
                    </a:p>
                  </a:txBody>
                  <a:tcPr/>
                </a:tc>
              </a:tr>
              <a:tr h="899546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6" action="ppaction://hlinksldjump"/>
                        </a:rPr>
                        <a:t>26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</a:t>
                      </a:r>
                      <a:r>
                        <a:rPr lang="en-US" altLang="zh-HK" sz="24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28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廚餘循環再造過程</a:t>
                      </a:r>
                      <a:endParaRPr kumimoji="0" lang="en-US" altLang="zh-TW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163C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kumimoji="0" lang="zh-TW" alt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BC5B9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厭氧分解 及堆肥 </a:t>
                      </a:r>
                    </a:p>
                  </a:txBody>
                  <a:tcPr/>
                </a:tc>
              </a:tr>
              <a:tr h="4803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7" action="ppaction://hlinksldjump"/>
                        </a:rPr>
                        <a:t>29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35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海外案例：台灣回收經驗</a:t>
                      </a:r>
                      <a:endParaRPr kumimoji="0" lang="en-US" altLang="zh-TW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163C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/>
                </a:tc>
              </a:tr>
              <a:tr h="480340">
                <a:tc>
                  <a:txBody>
                    <a:bodyPr/>
                    <a:lstStyle/>
                    <a:p>
                      <a:r>
                        <a:rPr lang="en-US" altLang="zh-HK" sz="2400" kern="1200" noProof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8" action="ppaction://hlinksldjump"/>
                        </a:rPr>
                        <a:t>36</a:t>
                      </a:r>
                      <a:endParaRPr lang="zh-HK" altLang="en-US" sz="2400" kern="1200" noProof="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zh-TW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163C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總結</a:t>
                      </a:r>
                      <a:endParaRPr kumimoji="0" lang="en-US" altLang="zh-TW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163CA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3130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回收物料循環再造過程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有關廢塑膠、廢電器及電子產品、廢食油及廢木材回收的短片，可瀏覽環保園網頁：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sz="2400" dirty="0"/>
              <a:t> </a:t>
            </a:r>
            <a:r>
              <a:rPr lang="zh-TW" altLang="en-US" sz="2400" dirty="0" smtClean="0"/>
              <a:t>    </a:t>
            </a:r>
            <a:r>
              <a:rPr lang="en-US" altLang="zh-TW" sz="1600" dirty="0" smtClean="0">
                <a:hlinkClick r:id="rId2"/>
              </a:rPr>
              <a:t>http</a:t>
            </a:r>
            <a:r>
              <a:rPr lang="en-US" altLang="zh-TW" sz="1600" dirty="0">
                <a:hlinkClick r:id="rId2"/>
              </a:rPr>
              <a:t>://</a:t>
            </a:r>
            <a:r>
              <a:rPr lang="en-US" altLang="zh-TW" sz="1600" dirty="0" smtClean="0">
                <a:hlinkClick r:id="rId2"/>
              </a:rPr>
              <a:t>www.ecopark.com.hk/tc/tenant-video.aspx</a:t>
            </a:r>
            <a:endParaRPr lang="en-US" altLang="zh-TW" sz="16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 smtClean="0"/>
              <a:t>有機資源回收中心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21</a:t>
            </a:fld>
            <a:endParaRPr lang="zh-TW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67544" y="5805264"/>
            <a:ext cx="3949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圖片來源：環保署－有機資源回收中心第一期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" name="Content Placeholder 4" descr="photo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0240" y="1628800"/>
            <a:ext cx="7141573" cy="4176464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7528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 smtClean="0"/>
              <a:t>有機資源回收中心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目的：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en-US" dirty="0" err="1" smtClean="0"/>
              <a:t>回收已</a:t>
            </a:r>
            <a:r>
              <a:rPr lang="zh-TW" altLang="en-US" dirty="0" smtClean="0"/>
              <a:t>作</a:t>
            </a:r>
            <a:r>
              <a:rPr lang="en-US" dirty="0" err="1" smtClean="0"/>
              <a:t>源頭分類</a:t>
            </a:r>
            <a:r>
              <a:rPr lang="zh-TW" altLang="en-US" dirty="0" smtClean="0"/>
              <a:t>，來自</a:t>
            </a:r>
            <a:r>
              <a:rPr lang="en-US" dirty="0" err="1" smtClean="0"/>
              <a:t>工商業</a:t>
            </a:r>
            <a:r>
              <a:rPr lang="en-US" altLang="zh-TW" dirty="0" err="1" smtClean="0"/>
              <a:t>的</a:t>
            </a:r>
            <a:r>
              <a:rPr lang="en-US" dirty="0" err="1" smtClean="0"/>
              <a:t>有機廢物</a:t>
            </a:r>
            <a:r>
              <a:rPr lang="zh-TW" altLang="en-US" dirty="0" smtClean="0"/>
              <a:t>（</a:t>
            </a:r>
            <a:r>
              <a:rPr lang="en-US" dirty="0" err="1" smtClean="0"/>
              <a:t>大部分為廚餘</a:t>
            </a:r>
            <a:r>
              <a:rPr lang="zh-TW" altLang="en-US" dirty="0" smtClean="0"/>
              <a:t>）</a:t>
            </a:r>
            <a:r>
              <a:rPr lang="en-US" dirty="0" smtClean="0"/>
              <a:t>，</a:t>
            </a:r>
            <a:r>
              <a:rPr lang="en-US" dirty="0" err="1" smtClean="0"/>
              <a:t>將它們轉化成有用的產品</a:t>
            </a:r>
            <a:r>
              <a:rPr lang="zh-TW" altLang="en-US" dirty="0" smtClean="0"/>
              <a:t>（如堆肥）</a:t>
            </a:r>
            <a:r>
              <a:rPr lang="en-US" dirty="0" smtClean="0"/>
              <a:t>，</a:t>
            </a:r>
            <a:r>
              <a:rPr lang="en-US" dirty="0" err="1" smtClean="0"/>
              <a:t>從而減少</a:t>
            </a:r>
            <a:r>
              <a:rPr lang="en-US" altLang="zh-TW" dirty="0" err="1" smtClean="0"/>
              <a:t>廢物</a:t>
            </a:r>
            <a:r>
              <a:rPr lang="en-US" dirty="0" err="1" smtClean="0"/>
              <a:t>堆填的需求</a:t>
            </a:r>
            <a:r>
              <a:rPr lang="zh-TW" altLang="en-US" dirty="0" smtClean="0"/>
              <a:t>和溫室氣體排放</a:t>
            </a:r>
            <a:endParaRPr lang="en-US" dirty="0" smtClean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460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 smtClean="0"/>
              <a:t>有機資源回收中心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計劃和效益：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政府將於北大嶼山小蠔灣</a:t>
            </a:r>
            <a:r>
              <a:rPr lang="zh-TW" altLang="en-US" dirty="0"/>
              <a:t>興建第一期有機資源回收</a:t>
            </a:r>
            <a:r>
              <a:rPr lang="zh-TW" altLang="en-US" dirty="0" smtClean="0"/>
              <a:t>中心，每天處理量為</a:t>
            </a:r>
            <a:r>
              <a:rPr lang="en-US" altLang="zh-TW" dirty="0" smtClean="0"/>
              <a:t>200</a:t>
            </a:r>
            <a:r>
              <a:rPr lang="zh-TW" altLang="en-US" dirty="0" smtClean="0"/>
              <a:t>公噸</a:t>
            </a:r>
            <a:endParaRPr lang="en-US" altLang="zh-TW" dirty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估計第一期設施每年可生產</a:t>
            </a:r>
            <a:r>
              <a:rPr lang="en-US" altLang="zh-TW" dirty="0" smtClean="0"/>
              <a:t>1,400</a:t>
            </a:r>
            <a:r>
              <a:rPr lang="zh-TW" altLang="en-US" dirty="0" smtClean="0"/>
              <a:t>萬度</a:t>
            </a:r>
            <a:r>
              <a:rPr lang="zh-TW" altLang="en-US" dirty="0"/>
              <a:t>電力，並輸出到</a:t>
            </a:r>
            <a:r>
              <a:rPr lang="zh-TW" altLang="en-US" dirty="0" smtClean="0"/>
              <a:t>電網，供</a:t>
            </a:r>
            <a:r>
              <a:rPr lang="en-US" altLang="zh-TW" dirty="0" smtClean="0"/>
              <a:t>3,000</a:t>
            </a:r>
            <a:r>
              <a:rPr lang="zh-TW" altLang="en-US" dirty="0" smtClean="0"/>
              <a:t>戶家庭使用</a:t>
            </a:r>
            <a:endParaRPr lang="en-US" altLang="zh-TW" dirty="0" smtClean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460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 smtClean="0"/>
              <a:t>有機資源回收中心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長遠發展：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政府計劃建立一個約有五至六間有機資源回收中心的網絡，每天處理量達</a:t>
            </a:r>
            <a:r>
              <a:rPr lang="en-US" altLang="zh-TW" dirty="0" smtClean="0"/>
              <a:t>1,300</a:t>
            </a:r>
            <a:r>
              <a:rPr lang="zh-TW" altLang="en-US" dirty="0" smtClean="0"/>
              <a:t>至</a:t>
            </a:r>
            <a:r>
              <a:rPr lang="en-US" altLang="zh-TW" dirty="0" smtClean="0"/>
              <a:t>1,500</a:t>
            </a:r>
            <a:r>
              <a:rPr lang="zh-TW" altLang="en-US" dirty="0" smtClean="0"/>
              <a:t>公噸，以減少廚餘</a:t>
            </a:r>
            <a:endParaRPr lang="en-US" dirty="0" smtClean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460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位置圖：</a:t>
            </a:r>
            <a:endParaRPr lang="zh-TW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 smtClean="0"/>
              <a:t>有機資源回收中心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25</a:t>
            </a:fld>
            <a:endParaRPr lang="zh-TW" altLang="en-US"/>
          </a:p>
        </p:txBody>
      </p:sp>
      <p:sp>
        <p:nvSpPr>
          <p:cNvPr id="6" name="Rectangle 5"/>
          <p:cNvSpPr/>
          <p:nvPr/>
        </p:nvSpPr>
        <p:spPr>
          <a:xfrm>
            <a:off x="395536" y="5877272"/>
            <a:ext cx="3949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/>
          </a:p>
        </p:txBody>
      </p:sp>
      <p:pic>
        <p:nvPicPr>
          <p:cNvPr id="10" name="內容版面配置區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2204864"/>
            <a:ext cx="4833062" cy="360040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3956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廚餘循環再造過程－</a:t>
            </a:r>
            <a:r>
              <a:rPr lang="zh-TW" altLang="zh-TW" dirty="0" smtClean="0"/>
              <a:t>厭</a:t>
            </a:r>
            <a:r>
              <a:rPr lang="zh-TW" altLang="en-US" dirty="0" smtClean="0"/>
              <a:t>氧分解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26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2" name="Content Placeholder 9" descr="Screen Shot 2014-10-28 at 7.01.09 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9907" y="1600200"/>
            <a:ext cx="4824185" cy="452596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67544" y="580526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圖片來源：環保署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廚餘循環再造過程－堆肥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27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1" name="Content Placeholder 4" descr="Screen Shot 2014-10-28 at 7.05.25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9180" y="1600200"/>
            <a:ext cx="4865640" cy="452596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67544" y="580526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圖片來源：環保署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工作紙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試填寫「源頭分類」的方法：</a:t>
            </a:r>
            <a:endParaRPr lang="en-US" altLang="zh-TW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zh-TW" altLang="en-US" dirty="0" smtClean="0"/>
              <a:t>試填寫「乾淨回收」的方法：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1</a:t>
            </a:r>
            <a:r>
              <a:rPr lang="zh-TW" altLang="en-US" dirty="0" smtClean="0"/>
              <a:t>）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sz="2800" dirty="0" smtClean="0"/>
              <a:t>台北市於</a:t>
            </a:r>
            <a:r>
              <a:rPr lang="en-US" altLang="zh-TW" sz="2800" dirty="0" smtClean="0"/>
              <a:t>1997</a:t>
            </a:r>
            <a:r>
              <a:rPr lang="zh-TW" altLang="en-US" sz="2800" dirty="0" smtClean="0"/>
              <a:t>年開始實行「垃圾不落地」及「資源回收四合一」計劃，以建立完整的回收網絡，確保垃圾得以回收再利用或妥善處理</a:t>
            </a:r>
            <a:endParaRPr lang="en-US" altLang="zh-TW" sz="2800" dirty="0" smtClean="0"/>
          </a:p>
          <a:p>
            <a:r>
              <a:rPr lang="zh-TW" altLang="en-US" sz="2800" dirty="0" smtClean="0"/>
              <a:t>根據「垃圾不落地」政策，廢物不得在無人看管的情況下棄置在傳統垃圾收集站。市民須在家中先把垃圾分類，分為一般垃圾及資源垃圾（可回收物料）。</a:t>
            </a:r>
            <a:r>
              <a:rPr lang="zh-TW" altLang="en-US" sz="2800" dirty="0"/>
              <a:t>再於定時定點，</a:t>
            </a:r>
            <a:r>
              <a:rPr lang="zh-TW" altLang="en-US" sz="2800" dirty="0" smtClean="0"/>
              <a:t>把一般垃圾及資源垃圾交給指定人員</a:t>
            </a:r>
            <a:endParaRPr lang="en-US" sz="2800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29</a:t>
            </a:fld>
            <a:endParaRPr lang="zh-TW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805264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簡介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本課將</a:t>
            </a:r>
            <a:r>
              <a:rPr lang="ja-JP" altLang="zh-TW" dirty="0" smtClean="0"/>
              <a:t>講解</a:t>
            </a:r>
            <a:r>
              <a:rPr lang="zh-TW" altLang="zh-TW" dirty="0" smtClean="0"/>
              <a:t>回收的定義、源頭分類及乾淨回收的重要</a:t>
            </a:r>
            <a:r>
              <a:rPr lang="zh-TW" altLang="en-US" dirty="0" smtClean="0"/>
              <a:t>性；</a:t>
            </a:r>
            <a:r>
              <a:rPr lang="zh-TW" altLang="zh-TW" dirty="0" smtClean="0"/>
              <a:t>介紹</a:t>
            </a:r>
            <a:r>
              <a:rPr lang="zh-TW" altLang="en-US" dirty="0" smtClean="0"/>
              <a:t>各種</a:t>
            </a:r>
            <a:r>
              <a:rPr lang="ja-JP" altLang="zh-TW" dirty="0" smtClean="0"/>
              <a:t>回收物處理</a:t>
            </a:r>
            <a:r>
              <a:rPr lang="zh-TW" altLang="zh-TW" dirty="0" smtClean="0"/>
              <a:t>過程</a:t>
            </a:r>
            <a:r>
              <a:rPr lang="zh-TW" altLang="en-US" dirty="0" smtClean="0"/>
              <a:t>、廚餘</a:t>
            </a:r>
            <a:r>
              <a:rPr lang="zh-TW" altLang="zh-TW" dirty="0" smtClean="0"/>
              <a:t>回收技術的種類及其運作</a:t>
            </a:r>
            <a:r>
              <a:rPr lang="zh-TW" altLang="en-US" dirty="0" smtClean="0"/>
              <a:t>，並提供</a:t>
            </a:r>
            <a:r>
              <a:rPr lang="zh-TW" altLang="zh-TW" dirty="0" smtClean="0"/>
              <a:t>海外回收的案例</a:t>
            </a:r>
            <a:r>
              <a:rPr lang="zh-TW" altLang="en-US" dirty="0" smtClean="0"/>
              <a:t>，讓學生</a:t>
            </a:r>
            <a:r>
              <a:rPr lang="zh-TW" altLang="zh-TW" dirty="0" smtClean="0"/>
              <a:t>探討各類回收物在社會的價值和出路</a:t>
            </a:r>
            <a:endParaRPr lang="en-US" altLang="zh-TW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1</a:t>
            </a:r>
            <a:r>
              <a:rPr lang="zh-TW" altLang="en-US" dirty="0" smtClean="0"/>
              <a:t>）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「資源回收四合一」計劃，透過「四者合一」結合力量，推動回收工作</a:t>
            </a:r>
            <a:endParaRPr lang="en-US" altLang="zh-TW" dirty="0" smtClean="0"/>
          </a:p>
          <a:p>
            <a:pPr marL="1158875" lvl="1" indent="-701675" algn="just">
              <a:buNone/>
            </a:pPr>
            <a:r>
              <a:rPr lang="zh-TW" altLang="en-US" dirty="0" smtClean="0"/>
              <a:t>一）社區民眾：自發成立回收組織及推廣家居廢物</a:t>
            </a:r>
            <a:r>
              <a:rPr lang="zh-TW" altLang="en-US" dirty="0"/>
              <a:t>分類</a:t>
            </a:r>
            <a:r>
              <a:rPr lang="zh-TW" altLang="en-US" dirty="0" smtClean="0"/>
              <a:t>回收</a:t>
            </a:r>
            <a:endParaRPr lang="en-US" altLang="zh-TW" dirty="0"/>
          </a:p>
          <a:p>
            <a:pPr marL="1158875" lvl="1" indent="-701675" algn="just">
              <a:buNone/>
            </a:pPr>
            <a:endParaRPr lang="en-US" altLang="zh-TW" dirty="0" smtClean="0"/>
          </a:p>
          <a:p>
            <a:pPr marL="1158875" lvl="1" indent="-701675" algn="just">
              <a:buNone/>
            </a:pPr>
            <a:r>
              <a:rPr lang="zh-TW" altLang="en-US" dirty="0" smtClean="0"/>
              <a:t>二）地方政府清潔隊：將資源垃圾與一般垃圾分開</a:t>
            </a:r>
            <a:r>
              <a:rPr lang="zh-TW" altLang="en-US" dirty="0"/>
              <a:t>收集</a:t>
            </a:r>
            <a:r>
              <a:rPr lang="zh-TW" altLang="en-US" dirty="0" smtClean="0"/>
              <a:t>及運送，將變賣所得收益按比例回饋參與民眾及工作人員</a:t>
            </a:r>
            <a:endParaRPr lang="en-US" altLang="zh-TW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30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5819001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7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1</a:t>
            </a:r>
            <a:r>
              <a:rPr lang="zh-TW" altLang="en-US" dirty="0" smtClean="0"/>
              <a:t>）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171575" lvl="1" indent="-714375">
              <a:buNone/>
            </a:pPr>
            <a:r>
              <a:rPr lang="zh-TW" altLang="en-US" dirty="0" smtClean="0"/>
              <a:t>三）回收商：鼓勵民間企業發展，向民眾、社區及清潔隊收購可回收物料</a:t>
            </a:r>
            <a:endParaRPr lang="en-US" altLang="zh-TW" dirty="0" smtClean="0"/>
          </a:p>
          <a:p>
            <a:pPr lvl="1">
              <a:buNone/>
            </a:pPr>
            <a:endParaRPr lang="en-US" altLang="zh-TW" dirty="0" smtClean="0"/>
          </a:p>
          <a:p>
            <a:pPr marL="1171575" lvl="1" indent="-714375">
              <a:buNone/>
            </a:pPr>
            <a:r>
              <a:rPr lang="zh-TW" altLang="en-US" dirty="0" smtClean="0"/>
              <a:t>四）回收基金：運用獎助及補貼機制，推動資源回收、建立有效及規範回收制度</a:t>
            </a:r>
            <a:endParaRPr lang="en-US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31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5819001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91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2</a:t>
            </a:r>
            <a:r>
              <a:rPr lang="zh-TW" altLang="en-US" dirty="0" smtClean="0"/>
              <a:t>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及後，</a:t>
            </a:r>
            <a:r>
              <a:rPr lang="en-US" altLang="zh-HK" dirty="0" err="1" smtClean="0"/>
              <a:t>台北市於</a:t>
            </a:r>
            <a:r>
              <a:rPr lang="en-US" altLang="zh-HK" dirty="0" smtClean="0"/>
              <a:t> </a:t>
            </a:r>
            <a:r>
              <a:rPr lang="en-US" altLang="zh-HK" dirty="0"/>
              <a:t>2000 </a:t>
            </a:r>
            <a:r>
              <a:rPr lang="en-US" altLang="zh-HK" dirty="0" err="1"/>
              <a:t>年推行</a:t>
            </a:r>
            <a:r>
              <a:rPr lang="zh-TW" altLang="en-US" dirty="0"/>
              <a:t>「</a:t>
            </a:r>
            <a:r>
              <a:rPr lang="en-US" altLang="zh-HK" dirty="0" err="1"/>
              <a:t>垃圾費隨袋徵</a:t>
            </a:r>
            <a:r>
              <a:rPr lang="zh-TW" altLang="en-US" dirty="0"/>
              <a:t>收計劃」，提供經濟誘因</a:t>
            </a:r>
            <a:r>
              <a:rPr lang="zh-TW" altLang="en-US" dirty="0" smtClean="0"/>
              <a:t>，鼓勵大眾透過從源頭減廢及</a:t>
            </a:r>
            <a:r>
              <a:rPr lang="zh-TW" altLang="en-US" dirty="0"/>
              <a:t>促進回收來減少製造垃圾，此計劃有以下</a:t>
            </a:r>
            <a:r>
              <a:rPr lang="zh-TW" altLang="en-US" dirty="0" smtClean="0"/>
              <a:t>特點：</a:t>
            </a:r>
            <a:endParaRPr lang="en-US" altLang="zh-HK" dirty="0"/>
          </a:p>
          <a:p>
            <a:pPr lvl="1"/>
            <a:r>
              <a:rPr lang="zh-TW" altLang="en-US" dirty="0" smtClean="0"/>
              <a:t>來自住宅</a:t>
            </a:r>
            <a:r>
              <a:rPr lang="zh-TW" altLang="en-US" dirty="0"/>
              <a:t>用戶及小商</a:t>
            </a:r>
            <a:r>
              <a:rPr lang="zh-TW" altLang="en-US" dirty="0" smtClean="0"/>
              <a:t>戶（每日棄置不</a:t>
            </a:r>
            <a:r>
              <a:rPr lang="zh-TW" altLang="en-US" dirty="0"/>
              <a:t>超過</a:t>
            </a:r>
            <a:r>
              <a:rPr lang="en-US" altLang="zh-TW" dirty="0"/>
              <a:t>30</a:t>
            </a:r>
            <a:r>
              <a:rPr lang="zh-TW" altLang="en-US" dirty="0"/>
              <a:t>公斤</a:t>
            </a:r>
            <a:r>
              <a:rPr lang="zh-TW" altLang="en-US" dirty="0" smtClean="0"/>
              <a:t>廢物）的</a:t>
            </a:r>
            <a:r>
              <a:rPr lang="zh-TW" altLang="en-US" dirty="0"/>
              <a:t>都市固體廢物，</a:t>
            </a:r>
            <a:r>
              <a:rPr lang="zh-TW" altLang="en-US" dirty="0" smtClean="0"/>
              <a:t>須以專用垃圾袋盛載，於定時</a:t>
            </a:r>
            <a:r>
              <a:rPr lang="zh-TW" altLang="en-US" dirty="0"/>
              <a:t>定點，</a:t>
            </a:r>
            <a:r>
              <a:rPr lang="zh-TW" altLang="en-US" dirty="0" smtClean="0"/>
              <a:t>直接交給</a:t>
            </a:r>
            <a:r>
              <a:rPr lang="zh-TW" altLang="en-US" dirty="0"/>
              <a:t>政府</a:t>
            </a:r>
            <a:r>
              <a:rPr lang="zh-TW" altLang="en-US" dirty="0" smtClean="0"/>
              <a:t>的廢物收集</a:t>
            </a:r>
            <a:r>
              <a:rPr lang="zh-TW" altLang="en-US" dirty="0"/>
              <a:t>車隊人</a:t>
            </a:r>
            <a:r>
              <a:rPr lang="zh-TW" altLang="en-US" dirty="0" smtClean="0"/>
              <a:t>員</a:t>
            </a:r>
            <a:endParaRPr lang="en-US" altLang="zh-TW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32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5805264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2</a:t>
            </a:r>
            <a:r>
              <a:rPr lang="zh-TW" altLang="en-US" dirty="0" smtClean="0"/>
              <a:t>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zh-TW" altLang="en-US" dirty="0" smtClean="0"/>
              <a:t>多</a:t>
            </a:r>
            <a:r>
              <a:rPr lang="zh-TW" altLang="en-US" dirty="0"/>
              <a:t>層大廈的住宅用戶可用普通</a:t>
            </a:r>
            <a:r>
              <a:rPr lang="zh-TW" altLang="en-US" dirty="0" smtClean="0"/>
              <a:t>垃圾袋盛載</a:t>
            </a:r>
            <a:r>
              <a:rPr lang="zh-TW" altLang="en-US" dirty="0"/>
              <a:t>廢物，然後聘請清潔工人把</a:t>
            </a:r>
            <a:r>
              <a:rPr lang="zh-TW" altLang="en-US" dirty="0" smtClean="0"/>
              <a:t>廢物放入</a:t>
            </a:r>
            <a:r>
              <a:rPr lang="zh-TW" altLang="en-US" dirty="0"/>
              <a:t>大型專用垃圾袋</a:t>
            </a:r>
            <a:r>
              <a:rPr lang="zh-TW" altLang="en-US" dirty="0" smtClean="0"/>
              <a:t>，再由廢物</a:t>
            </a:r>
            <a:r>
              <a:rPr lang="zh-TW" altLang="en-US" dirty="0"/>
              <a:t>收集</a:t>
            </a:r>
            <a:r>
              <a:rPr lang="zh-TW" altLang="en-US" dirty="0" smtClean="0"/>
              <a:t>商於定時</a:t>
            </a:r>
            <a:r>
              <a:rPr lang="zh-TW" altLang="en-US" dirty="0"/>
              <a:t>定點收集</a:t>
            </a:r>
            <a:endParaRPr lang="en-US" altLang="zh-TW" dirty="0"/>
          </a:p>
          <a:p>
            <a:endParaRPr lang="en-US" altLang="zh-HK" dirty="0"/>
          </a:p>
          <a:p>
            <a:pPr lvl="1"/>
            <a:r>
              <a:rPr lang="zh-TW" altLang="en-US" dirty="0"/>
              <a:t>在實施都市固體廢物按量收費後，台北市每人每日的家居廢物產生量，已由</a:t>
            </a:r>
            <a:r>
              <a:rPr lang="en-US" altLang="zh-TW" dirty="0"/>
              <a:t>1999</a:t>
            </a:r>
            <a:r>
              <a:rPr lang="zh-TW" altLang="en-US" dirty="0"/>
              <a:t>年的</a:t>
            </a:r>
            <a:r>
              <a:rPr lang="en-US" altLang="zh-TW" dirty="0"/>
              <a:t>1.10</a:t>
            </a:r>
            <a:r>
              <a:rPr lang="zh-TW" altLang="en-US" dirty="0"/>
              <a:t>公斤，下降至</a:t>
            </a:r>
            <a:r>
              <a:rPr lang="en-US" altLang="zh-TW" dirty="0"/>
              <a:t>2013</a:t>
            </a:r>
            <a:r>
              <a:rPr lang="zh-TW" altLang="en-US" dirty="0"/>
              <a:t>年的</a:t>
            </a:r>
            <a:r>
              <a:rPr lang="en-US" altLang="zh-TW" dirty="0"/>
              <a:t>0.85</a:t>
            </a:r>
            <a:r>
              <a:rPr lang="zh-TW" altLang="en-US" dirty="0" smtClean="0"/>
              <a:t>公斤</a:t>
            </a:r>
            <a:endParaRPr lang="en-US" altLang="zh-TW" dirty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33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7544" y="5816297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544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3</a:t>
            </a:r>
            <a:r>
              <a:rPr lang="zh-TW" altLang="en-US" dirty="0" smtClean="0"/>
              <a:t>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zh-TW" altLang="en-US" dirty="0"/>
              <a:t>除了「垃圾不落地」、「資源回收四合一」以及「垃圾</a:t>
            </a:r>
            <a:r>
              <a:rPr lang="en-US" altLang="zh-HK" dirty="0" err="1"/>
              <a:t>費隨袋徵</a:t>
            </a:r>
            <a:r>
              <a:rPr lang="zh-TW" altLang="en-US" dirty="0"/>
              <a:t>收計劃」外，台北市亦有下列計劃以推動</a:t>
            </a:r>
            <a:r>
              <a:rPr lang="zh-TW" altLang="en-US" dirty="0" smtClean="0"/>
              <a:t>回收：</a:t>
            </a:r>
            <a:endParaRPr lang="en-US" altLang="zh-TW" dirty="0"/>
          </a:p>
          <a:p>
            <a:pPr lvl="1">
              <a:lnSpc>
                <a:spcPct val="80000"/>
              </a:lnSpc>
            </a:pPr>
            <a:r>
              <a:rPr lang="zh-TW" altLang="en-US" dirty="0" smtClean="0"/>
              <a:t>於</a:t>
            </a:r>
            <a:r>
              <a:rPr lang="en-US" altLang="zh-TW" dirty="0"/>
              <a:t>2003</a:t>
            </a:r>
            <a:r>
              <a:rPr lang="zh-TW" altLang="en-US" dirty="0"/>
              <a:t>年</a:t>
            </a:r>
            <a:r>
              <a:rPr lang="zh-TW" altLang="en-US" dirty="0" smtClean="0"/>
              <a:t>推動「廚</a:t>
            </a:r>
            <a:r>
              <a:rPr lang="zh-TW" altLang="en-US" dirty="0"/>
              <a:t>餘回收再</a:t>
            </a:r>
            <a:r>
              <a:rPr lang="zh-TW" altLang="en-US" dirty="0" smtClean="0"/>
              <a:t>利用」，收集和利用家居廚餘。</a:t>
            </a:r>
            <a:r>
              <a:rPr lang="zh-TW" altLang="en-US" dirty="0"/>
              <a:t>生廚</a:t>
            </a:r>
            <a:r>
              <a:rPr lang="zh-TW" altLang="en-US" dirty="0" smtClean="0"/>
              <a:t>餘可轉化</a:t>
            </a:r>
            <a:r>
              <a:rPr lang="zh-TW" altLang="en-US" dirty="0"/>
              <a:t>為堆肥，熟廚餘可</a:t>
            </a:r>
            <a:r>
              <a:rPr lang="zh-TW" altLang="en-US" dirty="0" smtClean="0"/>
              <a:t>用作飼養家畜的飼料</a:t>
            </a:r>
            <a:endParaRPr lang="en-US" altLang="zh-TW" dirty="0" smtClean="0"/>
          </a:p>
          <a:p>
            <a:pPr lvl="1">
              <a:lnSpc>
                <a:spcPct val="80000"/>
              </a:lnSpc>
            </a:pPr>
            <a:endParaRPr lang="en-US" altLang="zh-TW" dirty="0" smtClean="0"/>
          </a:p>
          <a:p>
            <a:pPr lvl="1">
              <a:lnSpc>
                <a:spcPct val="80000"/>
              </a:lnSpc>
            </a:pPr>
            <a:r>
              <a:rPr lang="zh-TW" altLang="en-US" dirty="0" smtClean="0"/>
              <a:t>於</a:t>
            </a:r>
            <a:r>
              <a:rPr lang="en-US" altLang="zh-TW" dirty="0" smtClean="0"/>
              <a:t>2005</a:t>
            </a:r>
            <a:r>
              <a:rPr lang="zh-TW" altLang="en-US" dirty="0" smtClean="0"/>
              <a:t>年實施「垃圾強制分類」，市民須把垃圾分為三類，包括資源垃圾（如廢紙）、廚餘及一般垃圾（無法回收的物料）</a:t>
            </a:r>
            <a:endParaRPr lang="en-US" altLang="zh-TW" dirty="0" smtClean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34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7544" y="5805264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7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海外案例：台灣回收經驗（</a:t>
            </a:r>
            <a:r>
              <a:rPr lang="en-US" altLang="zh-TW" dirty="0" smtClean="0"/>
              <a:t>3</a:t>
            </a:r>
            <a:r>
              <a:rPr lang="zh-TW" altLang="en-US" dirty="0" smtClean="0"/>
              <a:t>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zh-TW" altLang="en-US" dirty="0" smtClean="0"/>
              <a:t>此外，台北市亦推動資源再利用，例如把垃圾焚化所剩下的底渣，再利用於瀝青混凝土等，以達至回收零掩埋的願景</a:t>
            </a:r>
            <a:endParaRPr lang="en-US" altLang="zh-TW" dirty="0" smtClean="0"/>
          </a:p>
        </p:txBody>
      </p:sp>
      <p:sp>
        <p:nvSpPr>
          <p:cNvPr id="9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35</a:t>
            </a:fld>
            <a:endParaRPr lang="zh-TW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39552" y="5805264"/>
            <a:ext cx="6054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資料來源：香港特別行政區環保署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台灣行政院環境保護署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/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新細明體"/>
              </a:rPr>
              <a:t>台北市政府環境保護局</a:t>
            </a:r>
            <a:endParaRPr 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136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總結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廢物源頭分類回收，有助減少需棄置的廢物量，從而延長堆填區的壽命</a:t>
            </a:r>
            <a:endParaRPr lang="en-US" altLang="zh-TW" dirty="0" smtClean="0"/>
          </a:p>
          <a:p>
            <a:r>
              <a:rPr lang="zh-TW" altLang="en-US" dirty="0" smtClean="0"/>
              <a:t>乾淨回收有助提高收集得來的回收物料的數量、質量和價值</a:t>
            </a:r>
            <a:endParaRPr lang="en-US" altLang="zh-TW" dirty="0" smtClean="0"/>
          </a:p>
          <a:p>
            <a:pPr lvl="0"/>
            <a:r>
              <a:rPr lang="zh-TW" altLang="en-US" dirty="0" smtClean="0"/>
              <a:t>一般</a:t>
            </a:r>
            <a:r>
              <a:rPr lang="ja-JP" altLang="en-US" dirty="0" smtClean="0"/>
              <a:t>回收物處理</a:t>
            </a:r>
            <a:r>
              <a:rPr lang="zh-TW" altLang="en-US" dirty="0" smtClean="0"/>
              <a:t>過程包括收集、處理及加工製成可循環再用物料</a:t>
            </a:r>
          </a:p>
          <a:p>
            <a:pPr lvl="0"/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資料來源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zh-TW" altLang="zh-TW" sz="2000" dirty="0" smtClean="0"/>
              <a:t>資料</a:t>
            </a:r>
            <a:r>
              <a:rPr lang="zh-TW" altLang="zh-TW" sz="2400" dirty="0" smtClean="0"/>
              <a:t>： </a:t>
            </a:r>
          </a:p>
          <a:p>
            <a:pPr lvl="1">
              <a:lnSpc>
                <a:spcPct val="80000"/>
              </a:lnSpc>
            </a:pPr>
            <a:r>
              <a:rPr lang="zh-TW" altLang="zh-TW" sz="1800" dirty="0" smtClean="0"/>
              <a:t>香港特別行政區環境保護署 </a:t>
            </a:r>
          </a:p>
          <a:p>
            <a:pPr lvl="1">
              <a:lnSpc>
                <a:spcPct val="80000"/>
              </a:lnSpc>
            </a:pPr>
            <a:r>
              <a:rPr lang="zh-TW" altLang="zh-TW" sz="1800" dirty="0" smtClean="0"/>
              <a:t>台灣行政院環境保護署</a:t>
            </a:r>
            <a:r>
              <a:rPr lang="en-US" altLang="zh-TW" sz="1800" dirty="0" smtClean="0"/>
              <a:t>/</a:t>
            </a:r>
            <a:r>
              <a:rPr lang="zh-TW" altLang="zh-TW" sz="1800" dirty="0" smtClean="0"/>
              <a:t>台北市政府環境保護局 </a:t>
            </a:r>
          </a:p>
          <a:p>
            <a:pPr lvl="1">
              <a:lnSpc>
                <a:spcPct val="80000"/>
              </a:lnSpc>
            </a:pPr>
            <a:r>
              <a:rPr lang="zh-TW" altLang="zh-TW" sz="1800" dirty="0" smtClean="0"/>
              <a:t>歐盟及美國環境保護署 </a:t>
            </a:r>
            <a:endParaRPr lang="en-US" altLang="zh-TW" sz="1800" dirty="0" smtClean="0"/>
          </a:p>
          <a:p>
            <a:r>
              <a:rPr lang="zh-TW" altLang="zh-TW" sz="2000" dirty="0" smtClean="0"/>
              <a:t>短片： </a:t>
            </a:r>
          </a:p>
          <a:p>
            <a:pPr lvl="1"/>
            <a:r>
              <a:rPr lang="zh-TW" altLang="zh-TW" sz="1800" dirty="0" smtClean="0"/>
              <a:t>環境運動委員會</a:t>
            </a:r>
            <a:r>
              <a:rPr lang="en-US" altLang="zh-TW" sz="1800" dirty="0" smtClean="0"/>
              <a:t>(2014</a:t>
            </a:r>
            <a:r>
              <a:rPr lang="zh-TW" altLang="zh-TW" sz="1800" dirty="0" smtClean="0"/>
              <a:t>年</a:t>
            </a:r>
            <a:r>
              <a:rPr lang="en-US" altLang="zh-TW" sz="1800" dirty="0" smtClean="0"/>
              <a:t>6</a:t>
            </a:r>
            <a:r>
              <a:rPr lang="zh-TW" altLang="zh-TW" sz="1800" dirty="0" smtClean="0"/>
              <a:t>月</a:t>
            </a:r>
            <a:r>
              <a:rPr lang="en-US" altLang="zh-TW" sz="1800" dirty="0" smtClean="0"/>
              <a:t>13</a:t>
            </a:r>
            <a:r>
              <a:rPr lang="zh-TW" altLang="zh-TW" sz="1800" dirty="0" smtClean="0"/>
              <a:t>日</a:t>
            </a:r>
            <a:r>
              <a:rPr lang="en-US" altLang="zh-TW" sz="1800" dirty="0" smtClean="0"/>
              <a:t>)</a:t>
            </a:r>
            <a:r>
              <a:rPr lang="zh-TW" altLang="zh-TW" sz="1800" dirty="0" smtClean="0"/>
              <a:t>，「家居廢物源頭分類計劃</a:t>
            </a:r>
            <a:r>
              <a:rPr lang="en-US" altLang="zh-TW" sz="1800" dirty="0" smtClean="0"/>
              <a:t> (</a:t>
            </a:r>
            <a:r>
              <a:rPr lang="zh-TW" altLang="zh-TW" sz="1800" dirty="0" smtClean="0"/>
              <a:t>無用篇</a:t>
            </a:r>
            <a:r>
              <a:rPr lang="en-US" altLang="zh-TW" sz="1800" dirty="0" smtClean="0"/>
              <a:t>)</a:t>
            </a:r>
            <a:r>
              <a:rPr lang="zh-TW" altLang="zh-TW" sz="1800" dirty="0" smtClean="0"/>
              <a:t>」 </a:t>
            </a:r>
          </a:p>
          <a:p>
            <a:pPr lvl="1"/>
            <a:r>
              <a:rPr lang="zh-TW" altLang="zh-TW" sz="1800" dirty="0" smtClean="0"/>
              <a:t>環境運動委員會</a:t>
            </a:r>
            <a:r>
              <a:rPr lang="en-US" altLang="zh-TW" sz="1800" dirty="0" smtClean="0"/>
              <a:t>(2012</a:t>
            </a:r>
            <a:r>
              <a:rPr lang="zh-TW" altLang="zh-TW" sz="1800" dirty="0" smtClean="0"/>
              <a:t>年</a:t>
            </a:r>
            <a:r>
              <a:rPr lang="en-US" altLang="zh-TW" sz="1800" dirty="0" smtClean="0"/>
              <a:t>11</a:t>
            </a:r>
            <a:r>
              <a:rPr lang="zh-TW" altLang="zh-TW" sz="1800" dirty="0" smtClean="0"/>
              <a:t>月</a:t>
            </a:r>
            <a:r>
              <a:rPr lang="en-US" altLang="zh-TW" sz="1800" dirty="0" smtClean="0"/>
              <a:t>18</a:t>
            </a:r>
            <a:r>
              <a:rPr lang="zh-TW" altLang="zh-TW" sz="1800" dirty="0" smtClean="0"/>
              <a:t>日</a:t>
            </a:r>
            <a:r>
              <a:rPr lang="en-US" altLang="zh-TW" sz="1800" dirty="0" smtClean="0"/>
              <a:t>) </a:t>
            </a:r>
            <a:r>
              <a:rPr lang="zh-TW" altLang="zh-TW" sz="1800" dirty="0" smtClean="0"/>
              <a:t>，「家居廢物源頭分類計劃</a:t>
            </a:r>
            <a:r>
              <a:rPr lang="en-US" altLang="zh-TW" sz="1800" dirty="0" smtClean="0"/>
              <a:t> (</a:t>
            </a:r>
            <a:r>
              <a:rPr lang="zh-TW" altLang="zh-TW" sz="1800" dirty="0" smtClean="0"/>
              <a:t>魔術師篇</a:t>
            </a:r>
            <a:r>
              <a:rPr lang="en-US" altLang="zh-TW" sz="1800" dirty="0" smtClean="0"/>
              <a:t>) </a:t>
            </a:r>
            <a:endParaRPr lang="zh-TW" altLang="zh-TW" sz="1800" dirty="0" smtClean="0"/>
          </a:p>
          <a:p>
            <a:pPr lvl="1"/>
            <a:r>
              <a:rPr lang="zh-TW" altLang="zh-TW" sz="1800" dirty="0" smtClean="0"/>
              <a:t>環保署</a:t>
            </a:r>
            <a:r>
              <a:rPr lang="en-US" altLang="zh-TW" sz="1800" dirty="0" smtClean="0"/>
              <a:t>(2014</a:t>
            </a:r>
            <a:r>
              <a:rPr lang="zh-TW" altLang="zh-TW" sz="1800" dirty="0" smtClean="0"/>
              <a:t>年</a:t>
            </a:r>
            <a:r>
              <a:rPr lang="en-US" altLang="zh-TW" sz="1800" dirty="0" smtClean="0"/>
              <a:t>8</a:t>
            </a:r>
            <a:r>
              <a:rPr lang="zh-TW" altLang="zh-TW" sz="1800" dirty="0" smtClean="0"/>
              <a:t>月</a:t>
            </a:r>
            <a:r>
              <a:rPr lang="en-US" altLang="zh-TW" sz="1800" dirty="0" smtClean="0"/>
              <a:t>4</a:t>
            </a:r>
            <a:r>
              <a:rPr lang="zh-TW" altLang="zh-TW" sz="1800" dirty="0" smtClean="0"/>
              <a:t>日</a:t>
            </a:r>
            <a:r>
              <a:rPr lang="en-US" altLang="zh-TW" sz="1800" dirty="0" smtClean="0"/>
              <a:t>) </a:t>
            </a:r>
            <a:r>
              <a:rPr lang="zh-TW" altLang="zh-TW" sz="1800" dirty="0" smtClean="0"/>
              <a:t>，「有手尾 沖洗乾淨再回收」 </a:t>
            </a:r>
          </a:p>
          <a:p>
            <a:pPr lvl="1"/>
            <a:r>
              <a:rPr lang="zh-TW" altLang="zh-TW" sz="1800" dirty="0" smtClean="0"/>
              <a:t>環保觸覺</a:t>
            </a:r>
            <a:r>
              <a:rPr lang="en-US" altLang="zh-TW" sz="1800" dirty="0" smtClean="0"/>
              <a:t>(2010</a:t>
            </a:r>
            <a:r>
              <a:rPr lang="zh-TW" altLang="zh-TW" sz="1800" dirty="0" smtClean="0"/>
              <a:t>年</a:t>
            </a:r>
            <a:r>
              <a:rPr lang="en-US" altLang="zh-TW" sz="1800" dirty="0" smtClean="0"/>
              <a:t>9</a:t>
            </a:r>
            <a:r>
              <a:rPr lang="zh-TW" altLang="zh-TW" sz="1800" dirty="0" smtClean="0"/>
              <a:t>月</a:t>
            </a:r>
            <a:r>
              <a:rPr lang="en-US" altLang="zh-TW" sz="1800" dirty="0" smtClean="0"/>
              <a:t>8</a:t>
            </a:r>
            <a:r>
              <a:rPr lang="zh-TW" altLang="zh-TW" sz="1800" dirty="0" smtClean="0"/>
              <a:t>日</a:t>
            </a:r>
            <a:r>
              <a:rPr lang="en-US" altLang="zh-TW" sz="1800" dirty="0" smtClean="0"/>
              <a:t>)</a:t>
            </a:r>
            <a:r>
              <a:rPr lang="zh-TW" altLang="zh-TW" sz="1800" dirty="0" smtClean="0"/>
              <a:t>，「仁愛堂環保園塑膠資源再生中心</a:t>
            </a:r>
            <a:r>
              <a:rPr lang="en-US" altLang="zh-TW" sz="1800" dirty="0" smtClean="0"/>
              <a:t> - </a:t>
            </a:r>
            <a:r>
              <a:rPr lang="zh-TW" altLang="zh-TW" sz="1800" dirty="0" smtClean="0"/>
              <a:t>塑膠回收再造過程 」 </a:t>
            </a:r>
          </a:p>
          <a:p>
            <a:pPr>
              <a:lnSpc>
                <a:spcPct val="80000"/>
              </a:lnSpc>
            </a:pPr>
            <a:r>
              <a:rPr lang="zh-TW" altLang="zh-TW" sz="2000" dirty="0" smtClean="0"/>
              <a:t>圖片： </a:t>
            </a:r>
          </a:p>
          <a:p>
            <a:pPr lvl="1">
              <a:lnSpc>
                <a:spcPct val="80000"/>
              </a:lnSpc>
            </a:pPr>
            <a:r>
              <a:rPr lang="zh-TW" altLang="zh-TW" sz="1800" dirty="0" smtClean="0"/>
              <a:t>環保署及環境運動委員會</a:t>
            </a:r>
            <a:endParaRPr lang="en-US" sz="1400" dirty="0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37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回收的定義</a:t>
            </a:r>
            <a:r>
              <a:rPr lang="en-US" dirty="0" smtClean="0"/>
              <a:t>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廢物回收即收集本</a:t>
            </a:r>
            <a:r>
              <a:rPr lang="zh-TW" altLang="zh-TW" dirty="0" smtClean="0"/>
              <a:t>來</a:t>
            </a:r>
            <a:r>
              <a:rPr lang="en-US" altLang="zh-TW" dirty="0" err="1" smtClean="0"/>
              <a:t>要丟棄的固體廢物</a:t>
            </a:r>
            <a:r>
              <a:rPr lang="en-US" altLang="zh-TW" dirty="0" smtClean="0"/>
              <a:t>，</a:t>
            </a:r>
            <a:r>
              <a:rPr lang="zh-TW" altLang="en-US" dirty="0" smtClean="0"/>
              <a:t>從</a:t>
            </a:r>
            <a:r>
              <a:rPr lang="en-US" altLang="zh-TW" dirty="0" smtClean="0"/>
              <a:t>中</a:t>
            </a:r>
            <a:r>
              <a:rPr lang="zh-TW" altLang="en-US" dirty="0" smtClean="0"/>
              <a:t>抽取</a:t>
            </a:r>
            <a:r>
              <a:rPr lang="en-US" altLang="zh-TW" dirty="0" err="1" smtClean="0"/>
              <a:t>可再造</a:t>
            </a:r>
            <a:r>
              <a:rPr lang="zh-TW" altLang="en-US" dirty="0" smtClean="0"/>
              <a:t>或有用的</a:t>
            </a:r>
            <a:r>
              <a:rPr lang="en-US" altLang="zh-TW" dirty="0" err="1" smtClean="0"/>
              <a:t>原料</a:t>
            </a:r>
            <a:r>
              <a:rPr lang="zh-TW" altLang="en-US" dirty="0" smtClean="0"/>
              <a:t>，然後</a:t>
            </a:r>
            <a:r>
              <a:rPr lang="en-US" altLang="zh-TW" dirty="0" err="1" smtClean="0"/>
              <a:t>製成新產品</a:t>
            </a:r>
            <a:r>
              <a:rPr lang="zh-TW" altLang="en-US" dirty="0" smtClean="0"/>
              <a:t>，</a:t>
            </a:r>
            <a:r>
              <a:rPr lang="en-US" altLang="zh-TW" dirty="0" err="1" smtClean="0"/>
              <a:t>如回收廢紙製成再造紙品；或收集用過的</a:t>
            </a:r>
            <a:r>
              <a:rPr lang="zh-TW" altLang="en-US" dirty="0" smtClean="0"/>
              <a:t>物</a:t>
            </a:r>
            <a:r>
              <a:rPr lang="en-US" altLang="zh-TW" dirty="0" err="1" smtClean="0"/>
              <a:t>品，經清潔和處理後再使用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第二課 廢物回收</a:t>
            </a:r>
            <a:r>
              <a:rPr lang="ja-JP" altLang="zh-TW" dirty="0" smtClean="0">
                <a:latin typeface="微軟正黑體" pitchFamily="34" charset="-120"/>
                <a:ea typeface="微軟正黑體" pitchFamily="34" charset="-120"/>
              </a:rPr>
              <a:t>的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技術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sp>
        <p:nvSpPr>
          <p:cNvPr id="8" name="TextBox 5"/>
          <p:cNvSpPr txBox="1"/>
          <p:nvPr/>
        </p:nvSpPr>
        <p:spPr>
          <a:xfrm>
            <a:off x="467544" y="581629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資料來源：環境運動委員會</a:t>
            </a:r>
            <a:endParaRPr lang="en-US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源頭分類的意義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環保署短片：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「家居廢物源頭分類計劃 （無用篇）」</a:t>
            </a:r>
            <a:endParaRPr lang="en-US" altLang="zh-TW" sz="1600" dirty="0" smtClean="0">
              <a:hlinkClick r:id="rId2"/>
            </a:endParaRPr>
          </a:p>
          <a:p>
            <a:pPr indent="20638">
              <a:buNone/>
            </a:pPr>
            <a:r>
              <a:rPr lang="en-US" altLang="zh-TW" sz="1600" dirty="0" smtClean="0">
                <a:hlinkClick r:id="rId2"/>
              </a:rPr>
              <a:t>https://www.wastereduction.gov.hk/chi/materials/household/SSW_invaluable_Chi_wa.wmv</a:t>
            </a:r>
            <a:endParaRPr lang="en-US" altLang="zh-TW" sz="1600" dirty="0" smtClean="0">
              <a:hlinkClick r:id="rId3"/>
            </a:endParaRPr>
          </a:p>
          <a:p>
            <a:endParaRPr lang="en-US" altLang="zh-TW" dirty="0" smtClean="0"/>
          </a:p>
          <a:p>
            <a:r>
              <a:rPr lang="zh-TW" altLang="en-US" dirty="0" smtClean="0"/>
              <a:t>環境運動委員會短片：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「家居廢物源頭分類計劃 （魔術師篇）」</a:t>
            </a:r>
            <a:endParaRPr lang="en-US" altLang="zh-TW" dirty="0" smtClean="0"/>
          </a:p>
          <a:p>
            <a:pPr indent="17463">
              <a:buNone/>
            </a:pPr>
            <a:r>
              <a:rPr lang="en-US" sz="1600" dirty="0" smtClean="0">
                <a:hlinkClick r:id="rId3"/>
              </a:rPr>
              <a:t>https://</a:t>
            </a:r>
            <a:r>
              <a:rPr lang="en-US" sz="1600" dirty="0">
                <a:hlinkClick r:id="rId3"/>
              </a:rPr>
              <a:t>www.youtube.com/watch?v=Ags9ft8ddmk</a:t>
            </a:r>
            <a:endParaRPr lang="en-US" sz="1600" dirty="0"/>
          </a:p>
          <a:p>
            <a:pPr>
              <a:buNone/>
            </a:pPr>
            <a:endParaRPr lang="en-US" sz="2400" dirty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539552" y="5805264"/>
            <a:ext cx="26468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短片來源</a:t>
            </a:r>
            <a:r>
              <a:rPr lang="zh-TW" altLang="en-US" sz="1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：環保署、環境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運動委員會</a:t>
            </a:r>
            <a:endParaRPr lang="en-US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乾淨回收的重要性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環保署短片：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「有手尾 沖洗乾淨再回收」</a:t>
            </a:r>
            <a:endParaRPr lang="en-US" altLang="zh-TW" dirty="0" smtClean="0"/>
          </a:p>
          <a:p>
            <a:pPr indent="17463">
              <a:buNone/>
            </a:pPr>
            <a:r>
              <a:rPr lang="en-US" altLang="zh-TW" sz="1600" dirty="0" smtClean="0">
                <a:hlinkClick r:id="rId3"/>
              </a:rPr>
              <a:t>http://youtu.be/Jfp0K4dZnis </a:t>
            </a:r>
            <a:endParaRPr lang="en-US" altLang="zh-TW" sz="1600" dirty="0" smtClean="0"/>
          </a:p>
        </p:txBody>
      </p:sp>
      <p:sp>
        <p:nvSpPr>
          <p:cNvPr id="8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第二課 廢物回收的技術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6" name="Rectangle 5"/>
          <p:cNvSpPr/>
          <p:nvPr/>
        </p:nvSpPr>
        <p:spPr>
          <a:xfrm>
            <a:off x="467544" y="5816297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短片來源：環保署</a:t>
            </a:r>
            <a:endParaRPr lang="en-US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小組討論－資料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7</a:t>
            </a:fld>
            <a:endParaRPr lang="zh-TW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022" y="1628800"/>
            <a:ext cx="8159434" cy="36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小組討論－資料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10" name="頁尾版面配置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8</a:t>
            </a:fld>
            <a:endParaRPr lang="zh-TW" altLang="en-US"/>
          </a:p>
        </p:txBody>
      </p:sp>
      <p:pic>
        <p:nvPicPr>
          <p:cNvPr id="6" name="Content Placeholder 4" descr="Types of recyclables 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582823"/>
            <a:ext cx="3531840" cy="452323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39552" y="580526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圖片來源：環保署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小組討論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zh-TW" sz="3000" dirty="0" smtClean="0"/>
          </a:p>
          <a:p>
            <a:r>
              <a:rPr lang="zh-TW" altLang="en-US" dirty="0" smtClean="0"/>
              <a:t>題目：如何有效推廣「</a:t>
            </a:r>
            <a:r>
              <a:rPr lang="ja-JP" altLang="en-US" dirty="0" smtClean="0"/>
              <a:t>源頭分類</a:t>
            </a:r>
            <a:r>
              <a:rPr lang="zh-TW" altLang="en-US" dirty="0" smtClean="0"/>
              <a:t>」</a:t>
            </a:r>
            <a:r>
              <a:rPr lang="ja-JP" altLang="en-US" dirty="0" smtClean="0"/>
              <a:t>及</a:t>
            </a:r>
            <a:r>
              <a:rPr lang="zh-TW" altLang="en-US" dirty="0" smtClean="0"/>
              <a:t>「</a:t>
            </a:r>
            <a:r>
              <a:rPr lang="ja-JP" altLang="en-US" dirty="0" smtClean="0"/>
              <a:t>乾淨回收</a:t>
            </a:r>
            <a:r>
              <a:rPr lang="zh-TW" altLang="en-US" dirty="0" smtClean="0"/>
              <a:t>」？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6" name="頁尾版面配置區 6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/>
          <a:p>
            <a:r>
              <a:rPr lang="zh-TW" altLang="en-US" smtClean="0"/>
              <a:t>第二課 廢物回收的技術</a:t>
            </a:r>
            <a:endParaRPr lang="zh-TW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鳳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3969</TotalTime>
  <Words>2015</Words>
  <Application>Microsoft Office PowerPoint</Application>
  <PresentationFormat>如螢幕大小 (4:3)</PresentationFormat>
  <Paragraphs>295</Paragraphs>
  <Slides>37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37</vt:i4>
      </vt:variant>
    </vt:vector>
  </HeadingPairs>
  <TitlesOfParts>
    <vt:vector size="38" baseType="lpstr">
      <vt:lpstr>Office 佈景主題</vt:lpstr>
      <vt:lpstr>第二課 廢物回收的技術</vt:lpstr>
      <vt:lpstr>目錄</vt:lpstr>
      <vt:lpstr>簡介</vt:lpstr>
      <vt:lpstr>回收的定義 </vt:lpstr>
      <vt:lpstr>源頭分類的意義 </vt:lpstr>
      <vt:lpstr>乾淨回收的重要性 </vt:lpstr>
      <vt:lpstr>小組討論－資料</vt:lpstr>
      <vt:lpstr>小組討論－資料</vt:lpstr>
      <vt:lpstr>小組討論</vt:lpstr>
      <vt:lpstr>一般回收物處理過程</vt:lpstr>
      <vt:lpstr>一般回收物處理過程</vt:lpstr>
      <vt:lpstr>廢紙循環再造過程  </vt:lpstr>
      <vt:lpstr>廢塑膠循環再造過程 </vt:lpstr>
      <vt:lpstr>廢塑膠循環再造過程 </vt:lpstr>
      <vt:lpstr>廢金屬循環再造過程</vt:lpstr>
      <vt:lpstr>廢金屬循環再造過程 </vt:lpstr>
      <vt:lpstr>廢電器及電子產品循環再造過程</vt:lpstr>
      <vt:lpstr>廢木材循環再造過程</vt:lpstr>
      <vt:lpstr>廢食油循環再造過程</vt:lpstr>
      <vt:lpstr>回收物料循環再造過程</vt:lpstr>
      <vt:lpstr>廚餘循環再造 有機資源回收中心 </vt:lpstr>
      <vt:lpstr>廚餘循環再造 有機資源回收中心  </vt:lpstr>
      <vt:lpstr>廚餘循環再造 有機資源回收中心  </vt:lpstr>
      <vt:lpstr>廚餘循環再造 有機資源回收中心  </vt:lpstr>
      <vt:lpstr>廚餘循環再造 有機資源回收中心</vt:lpstr>
      <vt:lpstr>廚餘循環再造過程－厭氧分解  </vt:lpstr>
      <vt:lpstr>廚餘循環再造過程－堆肥 </vt:lpstr>
      <vt:lpstr>工作紙</vt:lpstr>
      <vt:lpstr>海外案例：台灣回收經驗（1） </vt:lpstr>
      <vt:lpstr>海外案例：台灣回收經驗（1） </vt:lpstr>
      <vt:lpstr>海外案例：台灣回收經驗（1） </vt:lpstr>
      <vt:lpstr>海外案例：台灣回收經驗（2）</vt:lpstr>
      <vt:lpstr>海外案例：台灣回收經驗（2）</vt:lpstr>
      <vt:lpstr>海外案例：台灣回收經驗（3）</vt:lpstr>
      <vt:lpstr>海外案例：台灣回收經驗（3）</vt:lpstr>
      <vt:lpstr>總結</vt:lpstr>
      <vt:lpstr>資料來源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MK</dc:creator>
  <cp:lastModifiedBy>PC15</cp:lastModifiedBy>
  <cp:revision>301</cp:revision>
  <dcterms:created xsi:type="dcterms:W3CDTF">2014-10-29T03:32:12Z</dcterms:created>
  <dcterms:modified xsi:type="dcterms:W3CDTF">2015-08-26T02:58:20Z</dcterms:modified>
</cp:coreProperties>
</file>